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3" r:id="rId6"/>
    <p:sldId id="260" r:id="rId7"/>
    <p:sldId id="263" r:id="rId8"/>
    <p:sldId id="264" r:id="rId9"/>
    <p:sldId id="265" r:id="rId10"/>
    <p:sldId id="261" r:id="rId11"/>
    <p:sldId id="262" r:id="rId12"/>
    <p:sldId id="266" r:id="rId13"/>
    <p:sldId id="267" r:id="rId14"/>
    <p:sldId id="268" r:id="rId15"/>
    <p:sldId id="269" r:id="rId16"/>
    <p:sldId id="274" r:id="rId17"/>
    <p:sldId id="276" r:id="rId18"/>
    <p:sldId id="270" r:id="rId19"/>
    <p:sldId id="271" r:id="rId20"/>
    <p:sldId id="275" r:id="rId2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7EE2D6-F71C-4711-9AEE-1DC9006DEA95}" v="109" dt="2023-09-12T14:38:41.9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áta Deák" userId="f9d8362dd24f3420" providerId="LiveId" clId="{907EE2D6-F71C-4711-9AEE-1DC9006DEA95}"/>
    <pc:docChg chg="undo custSel addSld delSld modSld">
      <pc:chgData name="Renáta Deák" userId="f9d8362dd24f3420" providerId="LiveId" clId="{907EE2D6-F71C-4711-9AEE-1DC9006DEA95}" dt="2023-09-12T14:48:25.987" v="1618" actId="5793"/>
      <pc:docMkLst>
        <pc:docMk/>
      </pc:docMkLst>
      <pc:sldChg chg="addSp delSp modSp mod setBg modAnim setClrOvrMap">
        <pc:chgData name="Renáta Deák" userId="f9d8362dd24f3420" providerId="LiveId" clId="{907EE2D6-F71C-4711-9AEE-1DC9006DEA95}" dt="2023-09-11T17:41:03.383" v="1140" actId="1076"/>
        <pc:sldMkLst>
          <pc:docMk/>
          <pc:sldMk cId="1515471947" sldId="256"/>
        </pc:sldMkLst>
        <pc:spChg chg="mod ord">
          <ac:chgData name="Renáta Deák" userId="f9d8362dd24f3420" providerId="LiveId" clId="{907EE2D6-F71C-4711-9AEE-1DC9006DEA95}" dt="2023-09-11T17:41:03.383" v="1140" actId="1076"/>
          <ac:spMkLst>
            <pc:docMk/>
            <pc:sldMk cId="1515471947" sldId="256"/>
            <ac:spMk id="2" creationId="{0A62C447-59EA-E2C0-5671-6F1AB54F25A1}"/>
          </ac:spMkLst>
        </pc:spChg>
        <pc:spChg chg="mod ord">
          <ac:chgData name="Renáta Deák" userId="f9d8362dd24f3420" providerId="LiveId" clId="{907EE2D6-F71C-4711-9AEE-1DC9006DEA95}" dt="2023-09-11T17:41:01.742" v="1139" actId="1036"/>
          <ac:spMkLst>
            <pc:docMk/>
            <pc:sldMk cId="1515471947" sldId="256"/>
            <ac:spMk id="3" creationId="{04C061D6-E55E-9D7E-CD93-ECCCD56DD969}"/>
          </ac:spMkLst>
        </pc:spChg>
        <pc:spChg chg="add del">
          <ac:chgData name="Renáta Deák" userId="f9d8362dd24f3420" providerId="LiveId" clId="{907EE2D6-F71C-4711-9AEE-1DC9006DEA95}" dt="2023-09-11T12:03:46.648" v="426" actId="26606"/>
          <ac:spMkLst>
            <pc:docMk/>
            <pc:sldMk cId="1515471947" sldId="256"/>
            <ac:spMk id="49" creationId="{787F4F1C-8D3D-4EC1-B72D-A0470A5A08B8}"/>
          </ac:spMkLst>
        </pc:spChg>
        <pc:spChg chg="add del">
          <ac:chgData name="Renáta Deák" userId="f9d8362dd24f3420" providerId="LiveId" clId="{907EE2D6-F71C-4711-9AEE-1DC9006DEA95}" dt="2023-09-11T12:03:46.631" v="425" actId="26606"/>
          <ac:spMkLst>
            <pc:docMk/>
            <pc:sldMk cId="1515471947" sldId="256"/>
            <ac:spMk id="63" creationId="{71B2258F-86CA-4D4D-8270-BC05FCDEBFB3}"/>
          </ac:spMkLst>
        </pc:spChg>
        <pc:spChg chg="add del">
          <ac:chgData name="Renáta Deák" userId="f9d8362dd24f3420" providerId="LiveId" clId="{907EE2D6-F71C-4711-9AEE-1DC9006DEA95}" dt="2023-09-11T14:11:19.996" v="642" actId="26606"/>
          <ac:spMkLst>
            <pc:docMk/>
            <pc:sldMk cId="1515471947" sldId="256"/>
            <ac:spMk id="65" creationId="{06DA9DF9-31F7-4056-B42E-878CC92417B8}"/>
          </ac:spMkLst>
        </pc:spChg>
        <pc:spChg chg="add del">
          <ac:chgData name="Renáta Deák" userId="f9d8362dd24f3420" providerId="LiveId" clId="{907EE2D6-F71C-4711-9AEE-1DC9006DEA95}" dt="2023-09-11T14:10:24.297" v="633" actId="26606"/>
          <ac:spMkLst>
            <pc:docMk/>
            <pc:sldMk cId="1515471947" sldId="256"/>
            <ac:spMk id="1031" creationId="{2172A0AC-3DCE-4672-BCAF-28FEF91F6020}"/>
          </ac:spMkLst>
        </pc:spChg>
        <pc:spChg chg="add del">
          <ac:chgData name="Renáta Deák" userId="f9d8362dd24f3420" providerId="LiveId" clId="{907EE2D6-F71C-4711-9AEE-1DC9006DEA95}" dt="2023-09-11T14:10:24.297" v="633" actId="26606"/>
          <ac:spMkLst>
            <pc:docMk/>
            <pc:sldMk cId="1515471947" sldId="256"/>
            <ac:spMk id="1033" creationId="{AE6F1C77-EDC9-4C5F-8C1C-62DD46BDA3C3}"/>
          </ac:spMkLst>
        </pc:spChg>
        <pc:spChg chg="add del">
          <ac:chgData name="Renáta Deák" userId="f9d8362dd24f3420" providerId="LiveId" clId="{907EE2D6-F71C-4711-9AEE-1DC9006DEA95}" dt="2023-09-11T14:10:28.855" v="635" actId="26606"/>
          <ac:spMkLst>
            <pc:docMk/>
            <pc:sldMk cId="1515471947" sldId="256"/>
            <ac:spMk id="1035" creationId="{0A597D97-203B-498B-95D3-E90DC961039F}"/>
          </ac:spMkLst>
        </pc:spChg>
        <pc:spChg chg="add del">
          <ac:chgData name="Renáta Deák" userId="f9d8362dd24f3420" providerId="LiveId" clId="{907EE2D6-F71C-4711-9AEE-1DC9006DEA95}" dt="2023-09-11T14:10:28.855" v="635" actId="26606"/>
          <ac:spMkLst>
            <pc:docMk/>
            <pc:sldMk cId="1515471947" sldId="256"/>
            <ac:spMk id="1036" creationId="{6A6EF10E-DF41-4BD3-8EB4-6F646531DC26}"/>
          </ac:spMkLst>
        </pc:spChg>
        <pc:spChg chg="add del">
          <ac:chgData name="Renáta Deák" userId="f9d8362dd24f3420" providerId="LiveId" clId="{907EE2D6-F71C-4711-9AEE-1DC9006DEA95}" dt="2023-09-11T14:10:34.922" v="637" actId="26606"/>
          <ac:spMkLst>
            <pc:docMk/>
            <pc:sldMk cId="1515471947" sldId="256"/>
            <ac:spMk id="1037" creationId="{2AD021B0-C307-4067-887D-35DF45447604}"/>
          </ac:spMkLst>
        </pc:spChg>
        <pc:spChg chg="add del">
          <ac:chgData name="Renáta Deák" userId="f9d8362dd24f3420" providerId="LiveId" clId="{907EE2D6-F71C-4711-9AEE-1DC9006DEA95}" dt="2023-09-11T14:10:34.922" v="637" actId="26606"/>
          <ac:spMkLst>
            <pc:docMk/>
            <pc:sldMk cId="1515471947" sldId="256"/>
            <ac:spMk id="1038" creationId="{C34C49FD-318D-49AE-BAC7-5634695CCE95}"/>
          </ac:spMkLst>
        </pc:spChg>
        <pc:spChg chg="add del">
          <ac:chgData name="Renáta Deák" userId="f9d8362dd24f3420" providerId="LiveId" clId="{907EE2D6-F71C-4711-9AEE-1DC9006DEA95}" dt="2023-09-11T14:10:57.518" v="639" actId="26606"/>
          <ac:spMkLst>
            <pc:docMk/>
            <pc:sldMk cId="1515471947" sldId="256"/>
            <ac:spMk id="1046" creationId="{0D7B6173-1D58-48E2-83CF-37350F315F75}"/>
          </ac:spMkLst>
        </pc:spChg>
        <pc:spChg chg="add del">
          <ac:chgData name="Renáta Deák" userId="f9d8362dd24f3420" providerId="LiveId" clId="{907EE2D6-F71C-4711-9AEE-1DC9006DEA95}" dt="2023-09-11T14:10:57.518" v="639" actId="26606"/>
          <ac:spMkLst>
            <pc:docMk/>
            <pc:sldMk cId="1515471947" sldId="256"/>
            <ac:spMk id="1047" creationId="{2F36CA75-CFBF-4844-B719-8FE9EBADA9AF}"/>
          </ac:spMkLst>
        </pc:spChg>
        <pc:spChg chg="add del">
          <ac:chgData name="Renáta Deák" userId="f9d8362dd24f3420" providerId="LiveId" clId="{907EE2D6-F71C-4711-9AEE-1DC9006DEA95}" dt="2023-09-11T14:10:57.518" v="639" actId="26606"/>
          <ac:spMkLst>
            <pc:docMk/>
            <pc:sldMk cId="1515471947" sldId="256"/>
            <ac:spMk id="1048" creationId="{3D4A84B9-E564-4DD0-97F8-DBF1C460C28A}"/>
          </ac:spMkLst>
        </pc:spChg>
        <pc:spChg chg="add del">
          <ac:chgData name="Renáta Deák" userId="f9d8362dd24f3420" providerId="LiveId" clId="{907EE2D6-F71C-4711-9AEE-1DC9006DEA95}" dt="2023-09-11T14:10:57.518" v="639" actId="26606"/>
          <ac:spMkLst>
            <pc:docMk/>
            <pc:sldMk cId="1515471947" sldId="256"/>
            <ac:spMk id="1050" creationId="{102382E0-0A09-46AE-B955-B911CAFE7F00}"/>
          </ac:spMkLst>
        </pc:spChg>
        <pc:spChg chg="add del">
          <ac:chgData name="Renáta Deák" userId="f9d8362dd24f3420" providerId="LiveId" clId="{907EE2D6-F71C-4711-9AEE-1DC9006DEA95}" dt="2023-09-11T14:10:57.518" v="639" actId="26606"/>
          <ac:spMkLst>
            <pc:docMk/>
            <pc:sldMk cId="1515471947" sldId="256"/>
            <ac:spMk id="1051" creationId="{7DE75D4A-0965-4973-BE75-DECCAC9A9614}"/>
          </ac:spMkLst>
        </pc:spChg>
        <pc:spChg chg="add del">
          <ac:chgData name="Renáta Deák" userId="f9d8362dd24f3420" providerId="LiveId" clId="{907EE2D6-F71C-4711-9AEE-1DC9006DEA95}" dt="2023-09-11T14:11:19.984" v="641" actId="26606"/>
          <ac:spMkLst>
            <pc:docMk/>
            <pc:sldMk cId="1515471947" sldId="256"/>
            <ac:spMk id="1053" creationId="{21AC6A30-4F22-4C0F-B278-19C5B8A80C55}"/>
          </ac:spMkLst>
        </pc:spChg>
        <pc:spChg chg="add del">
          <ac:chgData name="Renáta Deák" userId="f9d8362dd24f3420" providerId="LiveId" clId="{907EE2D6-F71C-4711-9AEE-1DC9006DEA95}" dt="2023-09-11T14:11:19.984" v="641" actId="26606"/>
          <ac:spMkLst>
            <pc:docMk/>
            <pc:sldMk cId="1515471947" sldId="256"/>
            <ac:spMk id="1054" creationId="{BB4335AD-65B1-44E4-90AF-264024FE4BD2}"/>
          </ac:spMkLst>
        </pc:spChg>
        <pc:spChg chg="add del">
          <ac:chgData name="Renáta Deák" userId="f9d8362dd24f3420" providerId="LiveId" clId="{907EE2D6-F71C-4711-9AEE-1DC9006DEA95}" dt="2023-09-11T14:11:39.795" v="645" actId="26606"/>
          <ac:spMkLst>
            <pc:docMk/>
            <pc:sldMk cId="1515471947" sldId="256"/>
            <ac:spMk id="1056" creationId="{2B127A9A-54DE-411D-BF20-D86767166894}"/>
          </ac:spMkLst>
        </pc:spChg>
        <pc:spChg chg="add del">
          <ac:chgData name="Renáta Deák" userId="f9d8362dd24f3420" providerId="LiveId" clId="{907EE2D6-F71C-4711-9AEE-1DC9006DEA95}" dt="2023-09-11T14:11:39.795" v="645" actId="26606"/>
          <ac:spMkLst>
            <pc:docMk/>
            <pc:sldMk cId="1515471947" sldId="256"/>
            <ac:spMk id="1057" creationId="{6D8A9915-5F98-4E73-9785-7DF064550352}"/>
          </ac:spMkLst>
        </pc:spChg>
        <pc:spChg chg="add del">
          <ac:chgData name="Renáta Deák" userId="f9d8362dd24f3420" providerId="LiveId" clId="{907EE2D6-F71C-4711-9AEE-1DC9006DEA95}" dt="2023-09-11T14:11:58.021" v="648" actId="26606"/>
          <ac:spMkLst>
            <pc:docMk/>
            <pc:sldMk cId="1515471947" sldId="256"/>
            <ac:spMk id="1062" creationId="{8FC9BE17-9A7B-462D-AE50-3D8777387304}"/>
          </ac:spMkLst>
        </pc:spChg>
        <pc:spChg chg="add del">
          <ac:chgData name="Renáta Deák" userId="f9d8362dd24f3420" providerId="LiveId" clId="{907EE2D6-F71C-4711-9AEE-1DC9006DEA95}" dt="2023-09-11T14:11:58.021" v="648" actId="26606"/>
          <ac:spMkLst>
            <pc:docMk/>
            <pc:sldMk cId="1515471947" sldId="256"/>
            <ac:spMk id="1064" creationId="{3EBE8569-6AEC-4B8C-8D53-2DE337CDBA65}"/>
          </ac:spMkLst>
        </pc:spChg>
        <pc:spChg chg="add del">
          <ac:chgData name="Renáta Deák" userId="f9d8362dd24f3420" providerId="LiveId" clId="{907EE2D6-F71C-4711-9AEE-1DC9006DEA95}" dt="2023-09-11T14:11:58.021" v="648" actId="26606"/>
          <ac:spMkLst>
            <pc:docMk/>
            <pc:sldMk cId="1515471947" sldId="256"/>
            <ac:spMk id="1066" creationId="{55D4142C-5077-457F-A6AD-3FECFDB39685}"/>
          </ac:spMkLst>
        </pc:spChg>
        <pc:spChg chg="add del">
          <ac:chgData name="Renáta Deák" userId="f9d8362dd24f3420" providerId="LiveId" clId="{907EE2D6-F71C-4711-9AEE-1DC9006DEA95}" dt="2023-09-11T14:11:58.021" v="648" actId="26606"/>
          <ac:spMkLst>
            <pc:docMk/>
            <pc:sldMk cId="1515471947" sldId="256"/>
            <ac:spMk id="1068" creationId="{7A5F0580-5EE9-419F-96EE-B6529EF6E7D0}"/>
          </ac:spMkLst>
        </pc:spChg>
        <pc:spChg chg="add del">
          <ac:chgData name="Renáta Deák" userId="f9d8362dd24f3420" providerId="LiveId" clId="{907EE2D6-F71C-4711-9AEE-1DC9006DEA95}" dt="2023-09-11T14:12:34.626" v="658" actId="26606"/>
          <ac:spMkLst>
            <pc:docMk/>
            <pc:sldMk cId="1515471947" sldId="256"/>
            <ac:spMk id="1073" creationId="{676A1B86-DC99-46B9-B5AA-A7E928EA9CF7}"/>
          </ac:spMkLst>
        </pc:spChg>
        <pc:spChg chg="add del">
          <ac:chgData name="Renáta Deák" userId="f9d8362dd24f3420" providerId="LiveId" clId="{907EE2D6-F71C-4711-9AEE-1DC9006DEA95}" dt="2023-09-11T14:12:34.626" v="658" actId="26606"/>
          <ac:spMkLst>
            <pc:docMk/>
            <pc:sldMk cId="1515471947" sldId="256"/>
            <ac:spMk id="1075" creationId="{E9304FFE-74E9-4316-B822-F35A685E2D09}"/>
          </ac:spMkLst>
        </pc:spChg>
        <pc:spChg chg="add del">
          <ac:chgData name="Renáta Deák" userId="f9d8362dd24f3420" providerId="LiveId" clId="{907EE2D6-F71C-4711-9AEE-1DC9006DEA95}" dt="2023-09-11T14:12:09.093" v="651" actId="26606"/>
          <ac:spMkLst>
            <pc:docMk/>
            <pc:sldMk cId="1515471947" sldId="256"/>
            <ac:spMk id="1080" creationId="{676A1B86-DC99-46B9-B5AA-A7E928EA9CF7}"/>
          </ac:spMkLst>
        </pc:spChg>
        <pc:spChg chg="add del">
          <ac:chgData name="Renáta Deák" userId="f9d8362dd24f3420" providerId="LiveId" clId="{907EE2D6-F71C-4711-9AEE-1DC9006DEA95}" dt="2023-09-11T14:12:09.093" v="651" actId="26606"/>
          <ac:spMkLst>
            <pc:docMk/>
            <pc:sldMk cId="1515471947" sldId="256"/>
            <ac:spMk id="1082" creationId="{E9304FFE-74E9-4316-B822-F35A685E2D09}"/>
          </ac:spMkLst>
        </pc:spChg>
        <pc:spChg chg="add del">
          <ac:chgData name="Renáta Deák" userId="f9d8362dd24f3420" providerId="LiveId" clId="{907EE2D6-F71C-4711-9AEE-1DC9006DEA95}" dt="2023-09-11T14:12:21.531" v="653" actId="26606"/>
          <ac:spMkLst>
            <pc:docMk/>
            <pc:sldMk cId="1515471947" sldId="256"/>
            <ac:spMk id="1084" creationId="{AF2F604E-43BE-4DC3-B983-E071523364F8}"/>
          </ac:spMkLst>
        </pc:spChg>
        <pc:spChg chg="add del">
          <ac:chgData name="Renáta Deák" userId="f9d8362dd24f3420" providerId="LiveId" clId="{907EE2D6-F71C-4711-9AEE-1DC9006DEA95}" dt="2023-09-11T14:12:21.531" v="653" actId="26606"/>
          <ac:spMkLst>
            <pc:docMk/>
            <pc:sldMk cId="1515471947" sldId="256"/>
            <ac:spMk id="1085" creationId="{E91DC736-0EF8-4F87-9146-EBF1D2EE4D3D}"/>
          </ac:spMkLst>
        </pc:spChg>
        <pc:spChg chg="add del">
          <ac:chgData name="Renáta Deák" userId="f9d8362dd24f3420" providerId="LiveId" clId="{907EE2D6-F71C-4711-9AEE-1DC9006DEA95}" dt="2023-09-11T14:12:21.531" v="653" actId="26606"/>
          <ac:spMkLst>
            <pc:docMk/>
            <pc:sldMk cId="1515471947" sldId="256"/>
            <ac:spMk id="1086" creationId="{08C9B587-E65E-4B52-B37C-ABEBB6E87928}"/>
          </ac:spMkLst>
        </pc:spChg>
        <pc:spChg chg="add del">
          <ac:chgData name="Renáta Deák" userId="f9d8362dd24f3420" providerId="LiveId" clId="{907EE2D6-F71C-4711-9AEE-1DC9006DEA95}" dt="2023-09-11T14:12:21.531" v="653" actId="26606"/>
          <ac:spMkLst>
            <pc:docMk/>
            <pc:sldMk cId="1515471947" sldId="256"/>
            <ac:spMk id="1087" creationId="{097CD68E-23E3-4007-8847-CD0944C4F7BE}"/>
          </ac:spMkLst>
        </pc:spChg>
        <pc:spChg chg="add del">
          <ac:chgData name="Renáta Deák" userId="f9d8362dd24f3420" providerId="LiveId" clId="{907EE2D6-F71C-4711-9AEE-1DC9006DEA95}" dt="2023-09-11T14:12:25.583" v="655" actId="26606"/>
          <ac:spMkLst>
            <pc:docMk/>
            <pc:sldMk cId="1515471947" sldId="256"/>
            <ac:spMk id="1093" creationId="{9B37791B-B040-4694-BFDC-8DD132D86E8E}"/>
          </ac:spMkLst>
        </pc:spChg>
        <pc:spChg chg="add del">
          <ac:chgData name="Renáta Deák" userId="f9d8362dd24f3420" providerId="LiveId" clId="{907EE2D6-F71C-4711-9AEE-1DC9006DEA95}" dt="2023-09-11T14:12:34.611" v="657" actId="26606"/>
          <ac:spMkLst>
            <pc:docMk/>
            <pc:sldMk cId="1515471947" sldId="256"/>
            <ac:spMk id="1100" creationId="{0D7B6173-1D58-48E2-83CF-37350F315F75}"/>
          </ac:spMkLst>
        </pc:spChg>
        <pc:spChg chg="add del">
          <ac:chgData name="Renáta Deák" userId="f9d8362dd24f3420" providerId="LiveId" clId="{907EE2D6-F71C-4711-9AEE-1DC9006DEA95}" dt="2023-09-11T14:12:34.611" v="657" actId="26606"/>
          <ac:spMkLst>
            <pc:docMk/>
            <pc:sldMk cId="1515471947" sldId="256"/>
            <ac:spMk id="1101" creationId="{2F36CA75-CFBF-4844-B719-8FE9EBADA9AF}"/>
          </ac:spMkLst>
        </pc:spChg>
        <pc:spChg chg="add del">
          <ac:chgData name="Renáta Deák" userId="f9d8362dd24f3420" providerId="LiveId" clId="{907EE2D6-F71C-4711-9AEE-1DC9006DEA95}" dt="2023-09-11T14:12:34.611" v="657" actId="26606"/>
          <ac:spMkLst>
            <pc:docMk/>
            <pc:sldMk cId="1515471947" sldId="256"/>
            <ac:spMk id="1102" creationId="{3D4A84B9-E564-4DD0-97F8-DBF1C460C28A}"/>
          </ac:spMkLst>
        </pc:spChg>
        <pc:spChg chg="add del">
          <ac:chgData name="Renáta Deák" userId="f9d8362dd24f3420" providerId="LiveId" clId="{907EE2D6-F71C-4711-9AEE-1DC9006DEA95}" dt="2023-09-11T14:12:34.611" v="657" actId="26606"/>
          <ac:spMkLst>
            <pc:docMk/>
            <pc:sldMk cId="1515471947" sldId="256"/>
            <ac:spMk id="1103" creationId="{102382E0-0A09-46AE-B955-B911CAFE7F00}"/>
          </ac:spMkLst>
        </pc:spChg>
        <pc:spChg chg="add del">
          <ac:chgData name="Renáta Deák" userId="f9d8362dd24f3420" providerId="LiveId" clId="{907EE2D6-F71C-4711-9AEE-1DC9006DEA95}" dt="2023-09-11T14:12:34.611" v="657" actId="26606"/>
          <ac:spMkLst>
            <pc:docMk/>
            <pc:sldMk cId="1515471947" sldId="256"/>
            <ac:spMk id="1104" creationId="{7DE75D4A-0965-4973-BE75-DECCAC9A9614}"/>
          </ac:spMkLst>
        </pc:spChg>
        <pc:spChg chg="add del">
          <ac:chgData name="Renáta Deák" userId="f9d8362dd24f3420" providerId="LiveId" clId="{907EE2D6-F71C-4711-9AEE-1DC9006DEA95}" dt="2023-09-11T14:13:26.630" v="669" actId="26606"/>
          <ac:spMkLst>
            <pc:docMk/>
            <pc:sldMk cId="1515471947" sldId="256"/>
            <ac:spMk id="1107" creationId="{676A1B86-DC99-46B9-B5AA-A7E928EA9CF7}"/>
          </ac:spMkLst>
        </pc:spChg>
        <pc:spChg chg="add del">
          <ac:chgData name="Renáta Deák" userId="f9d8362dd24f3420" providerId="LiveId" clId="{907EE2D6-F71C-4711-9AEE-1DC9006DEA95}" dt="2023-09-11T14:13:26.630" v="669" actId="26606"/>
          <ac:spMkLst>
            <pc:docMk/>
            <pc:sldMk cId="1515471947" sldId="256"/>
            <ac:spMk id="1108" creationId="{E9304FFE-74E9-4316-B822-F35A685E2D09}"/>
          </ac:spMkLst>
        </pc:spChg>
        <pc:spChg chg="add del">
          <ac:chgData name="Renáta Deák" userId="f9d8362dd24f3420" providerId="LiveId" clId="{907EE2D6-F71C-4711-9AEE-1DC9006DEA95}" dt="2023-09-11T16:05:45.203" v="957" actId="26606"/>
          <ac:spMkLst>
            <pc:docMk/>
            <pc:sldMk cId="1515471947" sldId="256"/>
            <ac:spMk id="1113" creationId="{2C61293E-6EBE-43EF-A52C-9BEBFD7679D4}"/>
          </ac:spMkLst>
        </pc:spChg>
        <pc:spChg chg="add del">
          <ac:chgData name="Renáta Deák" userId="f9d8362dd24f3420" providerId="LiveId" clId="{907EE2D6-F71C-4711-9AEE-1DC9006DEA95}" dt="2023-09-11T16:05:45.203" v="957" actId="26606"/>
          <ac:spMkLst>
            <pc:docMk/>
            <pc:sldMk cId="1515471947" sldId="256"/>
            <ac:spMk id="1115" creationId="{21540236-BFD5-4A9D-8840-4703E7F76825}"/>
          </ac:spMkLst>
        </pc:spChg>
        <pc:spChg chg="add del">
          <ac:chgData name="Renáta Deák" userId="f9d8362dd24f3420" providerId="LiveId" clId="{907EE2D6-F71C-4711-9AEE-1DC9006DEA95}" dt="2023-09-11T16:05:45.203" v="957" actId="26606"/>
          <ac:spMkLst>
            <pc:docMk/>
            <pc:sldMk cId="1515471947" sldId="256"/>
            <ac:spMk id="1120" creationId="{04812C46-200A-4DEB-A05E-3ED6C68C2387}"/>
          </ac:spMkLst>
        </pc:spChg>
        <pc:spChg chg="add del">
          <ac:chgData name="Renáta Deák" userId="f9d8362dd24f3420" providerId="LiveId" clId="{907EE2D6-F71C-4711-9AEE-1DC9006DEA95}" dt="2023-09-11T16:05:45.203" v="957" actId="26606"/>
          <ac:spMkLst>
            <pc:docMk/>
            <pc:sldMk cId="1515471947" sldId="256"/>
            <ac:spMk id="1122" creationId="{D1EA859B-E555-4109-94F3-6700E046E008}"/>
          </ac:spMkLst>
        </pc:spChg>
        <pc:grpChg chg="add del">
          <ac:chgData name="Renáta Deák" userId="f9d8362dd24f3420" providerId="LiveId" clId="{907EE2D6-F71C-4711-9AEE-1DC9006DEA95}" dt="2023-09-11T12:03:46.648" v="426" actId="26606"/>
          <ac:grpSpMkLst>
            <pc:docMk/>
            <pc:sldMk cId="1515471947" sldId="256"/>
            <ac:grpSpMk id="51" creationId="{D1E3DD61-64DB-46AD-B249-E273CD86B051}"/>
          </ac:grpSpMkLst>
        </pc:grpChg>
        <pc:grpChg chg="add del">
          <ac:chgData name="Renáta Deák" userId="f9d8362dd24f3420" providerId="LiveId" clId="{907EE2D6-F71C-4711-9AEE-1DC9006DEA95}" dt="2023-09-11T14:10:34.922" v="637" actId="26606"/>
          <ac:grpSpMkLst>
            <pc:docMk/>
            <pc:sldMk cId="1515471947" sldId="256"/>
            <ac:grpSpMk id="1039" creationId="{223CC9DA-C742-47CF-8965-06B4D836A54A}"/>
          </ac:grpSpMkLst>
        </pc:grpChg>
        <pc:grpChg chg="add del">
          <ac:chgData name="Renáta Deák" userId="f9d8362dd24f3420" providerId="LiveId" clId="{907EE2D6-F71C-4711-9AEE-1DC9006DEA95}" dt="2023-09-11T14:10:34.922" v="637" actId="26606"/>
          <ac:grpSpMkLst>
            <pc:docMk/>
            <pc:sldMk cId="1515471947" sldId="256"/>
            <ac:grpSpMk id="1043" creationId="{8444DC2E-9E72-4669-878E-AF93DF307708}"/>
          </ac:grpSpMkLst>
        </pc:grpChg>
        <pc:grpChg chg="add del">
          <ac:chgData name="Renáta Deák" userId="f9d8362dd24f3420" providerId="LiveId" clId="{907EE2D6-F71C-4711-9AEE-1DC9006DEA95}" dt="2023-09-11T14:12:25.583" v="655" actId="26606"/>
          <ac:grpSpMkLst>
            <pc:docMk/>
            <pc:sldMk cId="1515471947" sldId="256"/>
            <ac:grpSpMk id="1094" creationId="{0DBA5192-D1D6-4385-9B20-7991E99218E9}"/>
          </ac:grpSpMkLst>
        </pc:grpChg>
        <pc:picChg chg="add del">
          <ac:chgData name="Renáta Deák" userId="f9d8362dd24f3420" providerId="LiveId" clId="{907EE2D6-F71C-4711-9AEE-1DC9006DEA95}" dt="2023-09-11T12:03:46.631" v="425" actId="26606"/>
          <ac:picMkLst>
            <pc:docMk/>
            <pc:sldMk cId="1515471947" sldId="256"/>
            <ac:picMk id="59" creationId="{66F13055-B9D1-A358-064D-2648427358C1}"/>
          </ac:picMkLst>
        </pc:picChg>
        <pc:picChg chg="add del mod ord">
          <ac:chgData name="Renáta Deák" userId="f9d8362dd24f3420" providerId="LiveId" clId="{907EE2D6-F71C-4711-9AEE-1DC9006DEA95}" dt="2023-09-11T14:11:34.823" v="644" actId="478"/>
          <ac:picMkLst>
            <pc:docMk/>
            <pc:sldMk cId="1515471947" sldId="256"/>
            <ac:picMk id="66" creationId="{918E42FC-8D55-0EC7-53BF-B8475CB1005E}"/>
          </ac:picMkLst>
        </pc:picChg>
        <pc:picChg chg="add mod ord">
          <ac:chgData name="Renáta Deák" userId="f9d8362dd24f3420" providerId="LiveId" clId="{907EE2D6-F71C-4711-9AEE-1DC9006DEA95}" dt="2023-09-11T16:05:45.203" v="957" actId="26606"/>
          <ac:picMkLst>
            <pc:docMk/>
            <pc:sldMk cId="1515471947" sldId="256"/>
            <ac:picMk id="1026" creationId="{0CFC6DE3-5661-C3B1-0075-E504D3F26250}"/>
          </ac:picMkLst>
        </pc:picChg>
        <pc:picChg chg="add del">
          <ac:chgData name="Renáta Deák" userId="f9d8362dd24f3420" providerId="LiveId" clId="{907EE2D6-F71C-4711-9AEE-1DC9006DEA95}" dt="2023-09-11T14:10:57.518" v="639" actId="26606"/>
          <ac:picMkLst>
            <pc:docMk/>
            <pc:sldMk cId="1515471947" sldId="256"/>
            <ac:picMk id="1049" creationId="{4A599609-F5C2-4A0B-A992-913F814A631A}"/>
          </ac:picMkLst>
        </pc:picChg>
        <pc:picChg chg="add del">
          <ac:chgData name="Renáta Deák" userId="f9d8362dd24f3420" providerId="LiveId" clId="{907EE2D6-F71C-4711-9AEE-1DC9006DEA95}" dt="2023-09-11T14:12:34.611" v="657" actId="26606"/>
          <ac:picMkLst>
            <pc:docMk/>
            <pc:sldMk cId="1515471947" sldId="256"/>
            <ac:picMk id="1105" creationId="{4A599609-F5C2-4A0B-A992-913F814A631A}"/>
          </ac:picMkLst>
        </pc:picChg>
      </pc:sldChg>
      <pc:sldChg chg="addSp delSp modSp mod addAnim">
        <pc:chgData name="Renáta Deák" userId="f9d8362dd24f3420" providerId="LiveId" clId="{907EE2D6-F71C-4711-9AEE-1DC9006DEA95}" dt="2023-09-11T15:53:15.142" v="801" actId="255"/>
        <pc:sldMkLst>
          <pc:docMk/>
          <pc:sldMk cId="3433222235" sldId="257"/>
        </pc:sldMkLst>
        <pc:spChg chg="mod">
          <ac:chgData name="Renáta Deák" userId="f9d8362dd24f3420" providerId="LiveId" clId="{907EE2D6-F71C-4711-9AEE-1DC9006DEA95}" dt="2023-09-11T13:43:25.274" v="492" actId="26606"/>
          <ac:spMkLst>
            <pc:docMk/>
            <pc:sldMk cId="3433222235" sldId="257"/>
            <ac:spMk id="2" creationId="{C039C290-90FF-9496-FFBE-AA74A02CB3DB}"/>
          </ac:spMkLst>
        </pc:spChg>
        <pc:spChg chg="mod">
          <ac:chgData name="Renáta Deák" userId="f9d8362dd24f3420" providerId="LiveId" clId="{907EE2D6-F71C-4711-9AEE-1DC9006DEA95}" dt="2023-09-11T15:53:15.142" v="801" actId="255"/>
          <ac:spMkLst>
            <pc:docMk/>
            <pc:sldMk cId="3433222235" sldId="257"/>
            <ac:spMk id="16" creationId="{301EE717-3BCA-B9C1-66FB-D0A507116D9D}"/>
          </ac:spMkLst>
        </pc:spChg>
        <pc:spChg chg="add del">
          <ac:chgData name="Renáta Deák" userId="f9d8362dd24f3420" providerId="LiveId" clId="{907EE2D6-F71C-4711-9AEE-1DC9006DEA95}" dt="2023-09-11T13:43:25.274" v="492" actId="26606"/>
          <ac:spMkLst>
            <pc:docMk/>
            <pc:sldMk cId="3433222235" sldId="257"/>
            <ac:spMk id="33" creationId="{22A397E7-BF60-45B2-84C7-B074B76C37A7}"/>
          </ac:spMkLst>
        </pc:spChg>
        <pc:spChg chg="add del">
          <ac:chgData name="Renáta Deák" userId="f9d8362dd24f3420" providerId="LiveId" clId="{907EE2D6-F71C-4711-9AEE-1DC9006DEA95}" dt="2023-09-11T13:43:25.274" v="492" actId="26606"/>
          <ac:spMkLst>
            <pc:docMk/>
            <pc:sldMk cId="3433222235" sldId="257"/>
            <ac:spMk id="35" creationId="{890DEF05-784E-4B61-89E4-04C4ECF4E5A0}"/>
          </ac:spMkLst>
        </pc:spChg>
        <pc:spChg chg="add del">
          <ac:chgData name="Renáta Deák" userId="f9d8362dd24f3420" providerId="LiveId" clId="{907EE2D6-F71C-4711-9AEE-1DC9006DEA95}" dt="2023-09-11T13:43:24.993" v="491" actId="26606"/>
          <ac:spMkLst>
            <pc:docMk/>
            <pc:sldMk cId="3433222235" sldId="257"/>
            <ac:spMk id="42" creationId="{5A59F003-E00A-43F9-91DC-CC54E3B87466}"/>
          </ac:spMkLst>
        </pc:spChg>
        <pc:spChg chg="add del">
          <ac:chgData name="Renáta Deák" userId="f9d8362dd24f3420" providerId="LiveId" clId="{907EE2D6-F71C-4711-9AEE-1DC9006DEA95}" dt="2023-09-11T13:43:24.993" v="491" actId="26606"/>
          <ac:spMkLst>
            <pc:docMk/>
            <pc:sldMk cId="3433222235" sldId="257"/>
            <ac:spMk id="44" creationId="{D74A4382-E3AD-430A-9A1F-DFA3E0E77A7D}"/>
          </ac:spMkLst>
        </pc:spChg>
        <pc:spChg chg="add del">
          <ac:chgData name="Renáta Deák" userId="f9d8362dd24f3420" providerId="LiveId" clId="{907EE2D6-F71C-4711-9AEE-1DC9006DEA95}" dt="2023-09-11T13:43:24.993" v="491" actId="26606"/>
          <ac:spMkLst>
            <pc:docMk/>
            <pc:sldMk cId="3433222235" sldId="257"/>
            <ac:spMk id="46" creationId="{79F40191-0F44-4FD1-82CC-ACB507C14BE6}"/>
          </ac:spMkLst>
        </pc:spChg>
        <pc:spChg chg="add">
          <ac:chgData name="Renáta Deák" userId="f9d8362dd24f3420" providerId="LiveId" clId="{907EE2D6-F71C-4711-9AEE-1DC9006DEA95}" dt="2023-09-11T13:43:25.274" v="492" actId="26606"/>
          <ac:spMkLst>
            <pc:docMk/>
            <pc:sldMk cId="3433222235" sldId="257"/>
            <ac:spMk id="48" creationId="{C6B158B5-50B5-4927-A367-7C9F3AFE5DCB}"/>
          </ac:spMkLst>
        </pc:spChg>
        <pc:spChg chg="add">
          <ac:chgData name="Renáta Deák" userId="f9d8362dd24f3420" providerId="LiveId" clId="{907EE2D6-F71C-4711-9AEE-1DC9006DEA95}" dt="2023-09-11T13:43:25.274" v="492" actId="26606"/>
          <ac:spMkLst>
            <pc:docMk/>
            <pc:sldMk cId="3433222235" sldId="257"/>
            <ac:spMk id="49" creationId="{B01367A3-F670-4BD9-9972-F7E97FC227ED}"/>
          </ac:spMkLst>
        </pc:spChg>
        <pc:spChg chg="add">
          <ac:chgData name="Renáta Deák" userId="f9d8362dd24f3420" providerId="LiveId" clId="{907EE2D6-F71C-4711-9AEE-1DC9006DEA95}" dt="2023-09-11T13:43:25.274" v="492" actId="26606"/>
          <ac:spMkLst>
            <pc:docMk/>
            <pc:sldMk cId="3433222235" sldId="257"/>
            <ac:spMk id="50" creationId="{38C3DB02-606C-40EC-8381-7A29A1ADFAE7}"/>
          </ac:spMkLst>
        </pc:spChg>
        <pc:picChg chg="mod ord">
          <ac:chgData name="Renáta Deák" userId="f9d8362dd24f3420" providerId="LiveId" clId="{907EE2D6-F71C-4711-9AEE-1DC9006DEA95}" dt="2023-09-11T13:43:25.274" v="492" actId="26606"/>
          <ac:picMkLst>
            <pc:docMk/>
            <pc:sldMk cId="3433222235" sldId="257"/>
            <ac:picMk id="5" creationId="{F7AC94F7-BB6E-D48E-E5F9-C98812DC26EB}"/>
          </ac:picMkLst>
        </pc:picChg>
        <pc:cxnChg chg="add del">
          <ac:chgData name="Renáta Deák" userId="f9d8362dd24f3420" providerId="LiveId" clId="{907EE2D6-F71C-4711-9AEE-1DC9006DEA95}" dt="2023-09-11T13:43:25.274" v="492" actId="26606"/>
          <ac:cxnSpMkLst>
            <pc:docMk/>
            <pc:sldMk cId="3433222235" sldId="257"/>
            <ac:cxnSpMk id="37" creationId="{C41BAEC7-F7B0-4224-8B18-8F74B7D87F0B}"/>
          </ac:cxnSpMkLst>
        </pc:cxnChg>
      </pc:sldChg>
      <pc:sldChg chg="modSp mod">
        <pc:chgData name="Renáta Deák" userId="f9d8362dd24f3420" providerId="LiveId" clId="{907EE2D6-F71C-4711-9AEE-1DC9006DEA95}" dt="2023-09-12T14:33:30.402" v="1185" actId="20577"/>
        <pc:sldMkLst>
          <pc:docMk/>
          <pc:sldMk cId="3048454047" sldId="258"/>
        </pc:sldMkLst>
        <pc:spChg chg="mod">
          <ac:chgData name="Renáta Deák" userId="f9d8362dd24f3420" providerId="LiveId" clId="{907EE2D6-F71C-4711-9AEE-1DC9006DEA95}" dt="2023-09-12T14:33:30.402" v="1185" actId="20577"/>
          <ac:spMkLst>
            <pc:docMk/>
            <pc:sldMk cId="3048454047" sldId="258"/>
            <ac:spMk id="2" creationId="{49DF6B11-9EE3-99B1-F14C-0FCAA28792B1}"/>
          </ac:spMkLst>
        </pc:spChg>
      </pc:sldChg>
      <pc:sldChg chg="addSp delSp modSp mod">
        <pc:chgData name="Renáta Deák" userId="f9d8362dd24f3420" providerId="LiveId" clId="{907EE2D6-F71C-4711-9AEE-1DC9006DEA95}" dt="2023-09-11T13:56:18.860" v="593"/>
        <pc:sldMkLst>
          <pc:docMk/>
          <pc:sldMk cId="1729708796" sldId="259"/>
        </pc:sldMkLst>
        <pc:spChg chg="add del mod">
          <ac:chgData name="Renáta Deák" userId="f9d8362dd24f3420" providerId="LiveId" clId="{907EE2D6-F71C-4711-9AEE-1DC9006DEA95}" dt="2023-09-11T13:56:18.860" v="593"/>
          <ac:spMkLst>
            <pc:docMk/>
            <pc:sldMk cId="1729708796" sldId="259"/>
            <ac:spMk id="7" creationId="{6FF8C913-866C-9C2E-ACCB-10652398A7F3}"/>
          </ac:spMkLst>
        </pc:spChg>
      </pc:sldChg>
      <pc:sldChg chg="modSp mod">
        <pc:chgData name="Renáta Deák" userId="f9d8362dd24f3420" providerId="LiveId" clId="{907EE2D6-F71C-4711-9AEE-1DC9006DEA95}" dt="2023-09-12T14:34:30.462" v="1189" actId="6549"/>
        <pc:sldMkLst>
          <pc:docMk/>
          <pc:sldMk cId="122994150" sldId="260"/>
        </pc:sldMkLst>
        <pc:spChg chg="mod">
          <ac:chgData name="Renáta Deák" userId="f9d8362dd24f3420" providerId="LiveId" clId="{907EE2D6-F71C-4711-9AEE-1DC9006DEA95}" dt="2023-09-12T14:34:30.462" v="1189" actId="6549"/>
          <ac:spMkLst>
            <pc:docMk/>
            <pc:sldMk cId="122994150" sldId="260"/>
            <ac:spMk id="3" creationId="{9FCF97B7-4349-2B6F-D775-A2DFDF134917}"/>
          </ac:spMkLst>
        </pc:spChg>
      </pc:sldChg>
      <pc:sldChg chg="modSp mod">
        <pc:chgData name="Renáta Deák" userId="f9d8362dd24f3420" providerId="LiveId" clId="{907EE2D6-F71C-4711-9AEE-1DC9006DEA95}" dt="2023-09-11T16:49:23.789" v="1137" actId="20577"/>
        <pc:sldMkLst>
          <pc:docMk/>
          <pc:sldMk cId="2710379820" sldId="261"/>
        </pc:sldMkLst>
        <pc:spChg chg="mod">
          <ac:chgData name="Renáta Deák" userId="f9d8362dd24f3420" providerId="LiveId" clId="{907EE2D6-F71C-4711-9AEE-1DC9006DEA95}" dt="2023-09-11T16:14:35.383" v="1133" actId="113"/>
          <ac:spMkLst>
            <pc:docMk/>
            <pc:sldMk cId="2710379820" sldId="261"/>
            <ac:spMk id="2" creationId="{D034C938-3D68-438E-939B-EFE6441835F6}"/>
          </ac:spMkLst>
        </pc:spChg>
        <pc:spChg chg="mod">
          <ac:chgData name="Renáta Deák" userId="f9d8362dd24f3420" providerId="LiveId" clId="{907EE2D6-F71C-4711-9AEE-1DC9006DEA95}" dt="2023-09-11T16:49:23.789" v="1137" actId="20577"/>
          <ac:spMkLst>
            <pc:docMk/>
            <pc:sldMk cId="2710379820" sldId="261"/>
            <ac:spMk id="3" creationId="{4E0C31C3-1186-6242-E418-FF0EDA131B86}"/>
          </ac:spMkLst>
        </pc:spChg>
        <pc:picChg chg="mod">
          <ac:chgData name="Renáta Deák" userId="f9d8362dd24f3420" providerId="LiveId" clId="{907EE2D6-F71C-4711-9AEE-1DC9006DEA95}" dt="2023-09-11T15:54:55.482" v="817" actId="1036"/>
          <ac:picMkLst>
            <pc:docMk/>
            <pc:sldMk cId="2710379820" sldId="261"/>
            <ac:picMk id="1026" creationId="{B2606A73-6C78-3F00-F5E1-EC14FB978A4F}"/>
          </ac:picMkLst>
        </pc:picChg>
      </pc:sldChg>
      <pc:sldChg chg="modSp mod">
        <pc:chgData name="Renáta Deák" userId="f9d8362dd24f3420" providerId="LiveId" clId="{907EE2D6-F71C-4711-9AEE-1DC9006DEA95}" dt="2023-09-11T11:55:36.781" v="335" actId="6549"/>
        <pc:sldMkLst>
          <pc:docMk/>
          <pc:sldMk cId="2750491025" sldId="263"/>
        </pc:sldMkLst>
        <pc:spChg chg="mod">
          <ac:chgData name="Renáta Deák" userId="f9d8362dd24f3420" providerId="LiveId" clId="{907EE2D6-F71C-4711-9AEE-1DC9006DEA95}" dt="2023-09-11T11:55:36.781" v="335" actId="6549"/>
          <ac:spMkLst>
            <pc:docMk/>
            <pc:sldMk cId="2750491025" sldId="263"/>
            <ac:spMk id="12" creationId="{7699FC0A-6B85-7AE0-15E6-F1F0DFF6EB53}"/>
          </ac:spMkLst>
        </pc:spChg>
      </pc:sldChg>
      <pc:sldChg chg="modSp mod">
        <pc:chgData name="Renáta Deák" userId="f9d8362dd24f3420" providerId="LiveId" clId="{907EE2D6-F71C-4711-9AEE-1DC9006DEA95}" dt="2023-09-11T16:13:56.689" v="1121" actId="113"/>
        <pc:sldMkLst>
          <pc:docMk/>
          <pc:sldMk cId="2493218358" sldId="264"/>
        </pc:sldMkLst>
        <pc:spChg chg="mod">
          <ac:chgData name="Renáta Deák" userId="f9d8362dd24f3420" providerId="LiveId" clId="{907EE2D6-F71C-4711-9AEE-1DC9006DEA95}" dt="2023-09-11T16:13:56.689" v="1121" actId="113"/>
          <ac:spMkLst>
            <pc:docMk/>
            <pc:sldMk cId="2493218358" sldId="264"/>
            <ac:spMk id="2" creationId="{92AB9A00-FA7C-805D-BB37-42F71E8640BF}"/>
          </ac:spMkLst>
        </pc:spChg>
      </pc:sldChg>
      <pc:sldChg chg="modSp mod">
        <pc:chgData name="Renáta Deák" userId="f9d8362dd24f3420" providerId="LiveId" clId="{907EE2D6-F71C-4711-9AEE-1DC9006DEA95}" dt="2023-09-11T16:14:18.167" v="1132" actId="113"/>
        <pc:sldMkLst>
          <pc:docMk/>
          <pc:sldMk cId="3949490790" sldId="265"/>
        </pc:sldMkLst>
        <pc:spChg chg="mod">
          <ac:chgData name="Renáta Deák" userId="f9d8362dd24f3420" providerId="LiveId" clId="{907EE2D6-F71C-4711-9AEE-1DC9006DEA95}" dt="2023-09-11T16:14:18.167" v="1132" actId="113"/>
          <ac:spMkLst>
            <pc:docMk/>
            <pc:sldMk cId="3949490790" sldId="265"/>
            <ac:spMk id="3105" creationId="{232863E6-A013-BC77-5EC5-422611071FFC}"/>
          </ac:spMkLst>
        </pc:spChg>
        <pc:picChg chg="mod">
          <ac:chgData name="Renáta Deák" userId="f9d8362dd24f3420" providerId="LiveId" clId="{907EE2D6-F71C-4711-9AEE-1DC9006DEA95}" dt="2023-09-11T15:54:41.894" v="812" actId="1036"/>
          <ac:picMkLst>
            <pc:docMk/>
            <pc:sldMk cId="3949490790" sldId="265"/>
            <ac:picMk id="3076" creationId="{1179957C-AD25-B516-E950-7A175AF6BAE4}"/>
          </ac:picMkLst>
        </pc:picChg>
      </pc:sldChg>
      <pc:sldChg chg="addSp delSp modSp mod">
        <pc:chgData name="Renáta Deák" userId="f9d8362dd24f3420" providerId="LiveId" clId="{907EE2D6-F71C-4711-9AEE-1DC9006DEA95}" dt="2023-09-11T13:40:57.361" v="489" actId="1036"/>
        <pc:sldMkLst>
          <pc:docMk/>
          <pc:sldMk cId="2189691190" sldId="268"/>
        </pc:sldMkLst>
        <pc:spChg chg="mod">
          <ac:chgData name="Renáta Deák" userId="f9d8362dd24f3420" providerId="LiveId" clId="{907EE2D6-F71C-4711-9AEE-1DC9006DEA95}" dt="2023-09-11T11:56:44.095" v="338" actId="26606"/>
          <ac:spMkLst>
            <pc:docMk/>
            <pc:sldMk cId="2189691190" sldId="268"/>
            <ac:spMk id="2" creationId="{59407112-F20B-4925-FD08-500AC3D89E10}"/>
          </ac:spMkLst>
        </pc:spChg>
        <pc:spChg chg="add del">
          <ac:chgData name="Renáta Deák" userId="f9d8362dd24f3420" providerId="LiveId" clId="{907EE2D6-F71C-4711-9AEE-1DC9006DEA95}" dt="2023-09-11T11:56:44.095" v="338" actId="26606"/>
          <ac:spMkLst>
            <pc:docMk/>
            <pc:sldMk cId="2189691190" sldId="268"/>
            <ac:spMk id="12" creationId="{9F7D5CDA-D291-4307-BF55-1381FED29634}"/>
          </ac:spMkLst>
        </pc:spChg>
        <pc:spChg chg="add del">
          <ac:chgData name="Renáta Deák" userId="f9d8362dd24f3420" providerId="LiveId" clId="{907EE2D6-F71C-4711-9AEE-1DC9006DEA95}" dt="2023-09-11T11:56:44.095" v="338" actId="26606"/>
          <ac:spMkLst>
            <pc:docMk/>
            <pc:sldMk cId="2189691190" sldId="268"/>
            <ac:spMk id="14" creationId="{59B296B9-C5A5-4E4F-9B60-C907B5F1466C}"/>
          </ac:spMkLst>
        </pc:spChg>
        <pc:spChg chg="add del">
          <ac:chgData name="Renáta Deák" userId="f9d8362dd24f3420" providerId="LiveId" clId="{907EE2D6-F71C-4711-9AEE-1DC9006DEA95}" dt="2023-09-11T11:56:44.095" v="338" actId="26606"/>
          <ac:spMkLst>
            <pc:docMk/>
            <pc:sldMk cId="2189691190" sldId="268"/>
            <ac:spMk id="20" creationId="{D0300FD3-5AF1-6305-15FA-9078072672E2}"/>
          </ac:spMkLst>
        </pc:spChg>
        <pc:spChg chg="add del">
          <ac:chgData name="Renáta Deák" userId="f9d8362dd24f3420" providerId="LiveId" clId="{907EE2D6-F71C-4711-9AEE-1DC9006DEA95}" dt="2023-09-11T11:56:44.089" v="337" actId="26606"/>
          <ac:spMkLst>
            <pc:docMk/>
            <pc:sldMk cId="2189691190" sldId="268"/>
            <ac:spMk id="24" creationId="{3683105B-7937-47CD-5B11-0303593E9363}"/>
          </ac:spMkLst>
        </pc:spChg>
        <pc:spChg chg="add del">
          <ac:chgData name="Renáta Deák" userId="f9d8362dd24f3420" providerId="LiveId" clId="{907EE2D6-F71C-4711-9AEE-1DC9006DEA95}" dt="2023-09-11T11:56:44.089" v="337" actId="26606"/>
          <ac:spMkLst>
            <pc:docMk/>
            <pc:sldMk cId="2189691190" sldId="268"/>
            <ac:spMk id="27" creationId="{2172A0AC-3DCE-4672-BCAF-28FEF91F6020}"/>
          </ac:spMkLst>
        </pc:spChg>
        <pc:spChg chg="add del">
          <ac:chgData name="Renáta Deák" userId="f9d8362dd24f3420" providerId="LiveId" clId="{907EE2D6-F71C-4711-9AEE-1DC9006DEA95}" dt="2023-09-11T11:56:44.089" v="337" actId="26606"/>
          <ac:spMkLst>
            <pc:docMk/>
            <pc:sldMk cId="2189691190" sldId="268"/>
            <ac:spMk id="29" creationId="{AE6F1C77-EDC9-4C5F-8C1C-62DD46BDA3C3}"/>
          </ac:spMkLst>
        </pc:spChg>
        <pc:spChg chg="add">
          <ac:chgData name="Renáta Deák" userId="f9d8362dd24f3420" providerId="LiveId" clId="{907EE2D6-F71C-4711-9AEE-1DC9006DEA95}" dt="2023-09-11T11:56:44.095" v="338" actId="26606"/>
          <ac:spMkLst>
            <pc:docMk/>
            <pc:sldMk cId="2189691190" sldId="268"/>
            <ac:spMk id="31" creationId="{99F1FFA9-D672-408C-9220-ADEEC6ABDD09}"/>
          </ac:spMkLst>
        </pc:spChg>
        <pc:spChg chg="add mod">
          <ac:chgData name="Renáta Deák" userId="f9d8362dd24f3420" providerId="LiveId" clId="{907EE2D6-F71C-4711-9AEE-1DC9006DEA95}" dt="2023-09-11T13:40:57.361" v="489" actId="1036"/>
          <ac:spMkLst>
            <pc:docMk/>
            <pc:sldMk cId="2189691190" sldId="268"/>
            <ac:spMk id="32" creationId="{B5FC03AF-C0F7-6118-404B-021CDB839959}"/>
          </ac:spMkLst>
        </pc:spChg>
        <pc:picChg chg="mod ord">
          <ac:chgData name="Renáta Deák" userId="f9d8362dd24f3420" providerId="LiveId" clId="{907EE2D6-F71C-4711-9AEE-1DC9006DEA95}" dt="2023-09-11T11:56:44.095" v="338" actId="26606"/>
          <ac:picMkLst>
            <pc:docMk/>
            <pc:sldMk cId="2189691190" sldId="268"/>
            <ac:picMk id="5" creationId="{5065FCA4-67A7-146F-4270-0126182EA399}"/>
          </ac:picMkLst>
        </pc:picChg>
        <pc:picChg chg="mod">
          <ac:chgData name="Renáta Deák" userId="f9d8362dd24f3420" providerId="LiveId" clId="{907EE2D6-F71C-4711-9AEE-1DC9006DEA95}" dt="2023-09-11T11:56:44.095" v="338" actId="26606"/>
          <ac:picMkLst>
            <pc:docMk/>
            <pc:sldMk cId="2189691190" sldId="268"/>
            <ac:picMk id="7" creationId="{EBA7D185-3C0B-41D6-AA5E-125E2C01C281}"/>
          </ac:picMkLst>
        </pc:picChg>
      </pc:sldChg>
      <pc:sldChg chg="addSp delSp modSp mod addAnim delAnim setClrOvrMap">
        <pc:chgData name="Renáta Deák" userId="f9d8362dd24f3420" providerId="LiveId" clId="{907EE2D6-F71C-4711-9AEE-1DC9006DEA95}" dt="2023-09-11T11:57:33.096" v="348" actId="255"/>
        <pc:sldMkLst>
          <pc:docMk/>
          <pc:sldMk cId="324771394" sldId="269"/>
        </pc:sldMkLst>
        <pc:spChg chg="mod ord">
          <ac:chgData name="Renáta Deák" userId="f9d8362dd24f3420" providerId="LiveId" clId="{907EE2D6-F71C-4711-9AEE-1DC9006DEA95}" dt="2023-09-11T11:57:18.644" v="346" actId="26606"/>
          <ac:spMkLst>
            <pc:docMk/>
            <pc:sldMk cId="324771394" sldId="269"/>
            <ac:spMk id="2" creationId="{8B431D46-5084-DBC4-96AA-41BEB119DBD2}"/>
          </ac:spMkLst>
        </pc:spChg>
        <pc:spChg chg="mod ord">
          <ac:chgData name="Renáta Deák" userId="f9d8362dd24f3420" providerId="LiveId" clId="{907EE2D6-F71C-4711-9AEE-1DC9006DEA95}" dt="2023-09-11T11:57:33.096" v="348" actId="255"/>
          <ac:spMkLst>
            <pc:docMk/>
            <pc:sldMk cId="324771394" sldId="269"/>
            <ac:spMk id="30" creationId="{879B81B1-C5A2-0D84-F9A1-A698AB911FC5}"/>
          </ac:spMkLst>
        </pc:spChg>
        <pc:spChg chg="add del">
          <ac:chgData name="Renáta Deák" userId="f9d8362dd24f3420" providerId="LiveId" clId="{907EE2D6-F71C-4711-9AEE-1DC9006DEA95}" dt="2023-09-11T11:57:18.644" v="346" actId="26606"/>
          <ac:spMkLst>
            <pc:docMk/>
            <pc:sldMk cId="324771394" sldId="269"/>
            <ac:spMk id="33" creationId="{114C78B5-EC6B-4A39-8860-705100867457}"/>
          </ac:spMkLst>
        </pc:spChg>
        <pc:spChg chg="add del">
          <ac:chgData name="Renáta Deák" userId="f9d8362dd24f3420" providerId="LiveId" clId="{907EE2D6-F71C-4711-9AEE-1DC9006DEA95}" dt="2023-09-11T11:57:05.531" v="340" actId="26606"/>
          <ac:spMkLst>
            <pc:docMk/>
            <pc:sldMk cId="324771394" sldId="269"/>
            <ac:spMk id="42" creationId="{7B4F6806-5898-4FE8-B610-A058C8B8470A}"/>
          </ac:spMkLst>
        </pc:spChg>
        <pc:spChg chg="add del">
          <ac:chgData name="Renáta Deák" userId="f9d8362dd24f3420" providerId="LiveId" clId="{907EE2D6-F71C-4711-9AEE-1DC9006DEA95}" dt="2023-09-11T11:57:13.870" v="342" actId="26606"/>
          <ac:spMkLst>
            <pc:docMk/>
            <pc:sldMk cId="324771394" sldId="269"/>
            <ac:spMk id="44" creationId="{B228652A-FD81-4A3C-B164-2012BF4EEA56}"/>
          </ac:spMkLst>
        </pc:spChg>
        <pc:spChg chg="add del">
          <ac:chgData name="Renáta Deák" userId="f9d8362dd24f3420" providerId="LiveId" clId="{907EE2D6-F71C-4711-9AEE-1DC9006DEA95}" dt="2023-09-11T11:57:13.870" v="342" actId="26606"/>
          <ac:spMkLst>
            <pc:docMk/>
            <pc:sldMk cId="324771394" sldId="269"/>
            <ac:spMk id="45" creationId="{FC3D2873-2194-4FB0-BFBA-7E7EEB984862}"/>
          </ac:spMkLst>
        </pc:spChg>
        <pc:spChg chg="add del">
          <ac:chgData name="Renáta Deák" userId="f9d8362dd24f3420" providerId="LiveId" clId="{907EE2D6-F71C-4711-9AEE-1DC9006DEA95}" dt="2023-09-11T11:57:13.870" v="342" actId="26606"/>
          <ac:spMkLst>
            <pc:docMk/>
            <pc:sldMk cId="324771394" sldId="269"/>
            <ac:spMk id="46" creationId="{FE8F25D8-4980-4C67-9E0C-7BE94C9CBFE6}"/>
          </ac:spMkLst>
        </pc:spChg>
        <pc:spChg chg="add del">
          <ac:chgData name="Renáta Deák" userId="f9d8362dd24f3420" providerId="LiveId" clId="{907EE2D6-F71C-4711-9AEE-1DC9006DEA95}" dt="2023-09-11T11:57:13.870" v="342" actId="26606"/>
          <ac:spMkLst>
            <pc:docMk/>
            <pc:sldMk cId="324771394" sldId="269"/>
            <ac:spMk id="48" creationId="{1A214C69-1234-4E5D-91CD-BEA00204258E}"/>
          </ac:spMkLst>
        </pc:spChg>
        <pc:spChg chg="add del">
          <ac:chgData name="Renáta Deák" userId="f9d8362dd24f3420" providerId="LiveId" clId="{907EE2D6-F71C-4711-9AEE-1DC9006DEA95}" dt="2023-09-11T11:57:13.870" v="342" actId="26606"/>
          <ac:spMkLst>
            <pc:docMk/>
            <pc:sldMk cId="324771394" sldId="269"/>
            <ac:spMk id="50" creationId="{F86E49C8-40C0-4E80-BAC0-9A66298F1D1C}"/>
          </ac:spMkLst>
        </pc:spChg>
        <pc:spChg chg="add del">
          <ac:chgData name="Renáta Deák" userId="f9d8362dd24f3420" providerId="LiveId" clId="{907EE2D6-F71C-4711-9AEE-1DC9006DEA95}" dt="2023-09-11T11:57:18.619" v="345" actId="26606"/>
          <ac:spMkLst>
            <pc:docMk/>
            <pc:sldMk cId="324771394" sldId="269"/>
            <ac:spMk id="52" creationId="{1D56DC50-6036-4F6E-86D8-E01DDA1D86D9}"/>
          </ac:spMkLst>
        </pc:spChg>
        <pc:spChg chg="add">
          <ac:chgData name="Renáta Deák" userId="f9d8362dd24f3420" providerId="LiveId" clId="{907EE2D6-F71C-4711-9AEE-1DC9006DEA95}" dt="2023-09-11T11:57:18.644" v="346" actId="26606"/>
          <ac:spMkLst>
            <pc:docMk/>
            <pc:sldMk cId="324771394" sldId="269"/>
            <ac:spMk id="54" creationId="{B43B9CA2-4B31-4ACD-9A9F-B8E6C6420386}"/>
          </ac:spMkLst>
        </pc:spChg>
        <pc:spChg chg="add">
          <ac:chgData name="Renáta Deák" userId="f9d8362dd24f3420" providerId="LiveId" clId="{907EE2D6-F71C-4711-9AEE-1DC9006DEA95}" dt="2023-09-11T11:57:18.644" v="346" actId="26606"/>
          <ac:spMkLst>
            <pc:docMk/>
            <pc:sldMk cId="324771394" sldId="269"/>
            <ac:spMk id="55" creationId="{33F94DB1-BC5D-454D-845C-7BA3A1F46999}"/>
          </ac:spMkLst>
        </pc:spChg>
        <pc:spChg chg="add">
          <ac:chgData name="Renáta Deák" userId="f9d8362dd24f3420" providerId="LiveId" clId="{907EE2D6-F71C-4711-9AEE-1DC9006DEA95}" dt="2023-09-11T11:57:18.644" v="346" actId="26606"/>
          <ac:spMkLst>
            <pc:docMk/>
            <pc:sldMk cId="324771394" sldId="269"/>
            <ac:spMk id="56" creationId="{5676B86F-860B-4586-BCAA-C0650C09B7B9}"/>
          </ac:spMkLst>
        </pc:spChg>
        <pc:spChg chg="add">
          <ac:chgData name="Renáta Deák" userId="f9d8362dd24f3420" providerId="LiveId" clId="{907EE2D6-F71C-4711-9AEE-1DC9006DEA95}" dt="2023-09-11T11:57:18.644" v="346" actId="26606"/>
          <ac:spMkLst>
            <pc:docMk/>
            <pc:sldMk cId="324771394" sldId="269"/>
            <ac:spMk id="57" creationId="{8C818ED5-2F56-4171-9445-3AA4F4462396}"/>
          </ac:spMkLst>
        </pc:spChg>
        <pc:spChg chg="add">
          <ac:chgData name="Renáta Deák" userId="f9d8362dd24f3420" providerId="LiveId" clId="{907EE2D6-F71C-4711-9AEE-1DC9006DEA95}" dt="2023-09-11T11:57:18.644" v="346" actId="26606"/>
          <ac:spMkLst>
            <pc:docMk/>
            <pc:sldMk cId="324771394" sldId="269"/>
            <ac:spMk id="58" creationId="{DE74FCE8-866C-4AFA-B45C-FACE2A6094E4}"/>
          </ac:spMkLst>
        </pc:spChg>
        <pc:grpChg chg="add del">
          <ac:chgData name="Renáta Deák" userId="f9d8362dd24f3420" providerId="LiveId" clId="{907EE2D6-F71C-4711-9AEE-1DC9006DEA95}" dt="2023-09-11T11:57:18.644" v="346" actId="26606"/>
          <ac:grpSpMkLst>
            <pc:docMk/>
            <pc:sldMk cId="324771394" sldId="269"/>
            <ac:grpSpMk id="35" creationId="{A50943B0-FDF7-4C2C-B784-9208C945A8C3}"/>
          </ac:grpSpMkLst>
        </pc:grpChg>
        <pc:picChg chg="mod">
          <ac:chgData name="Renáta Deák" userId="f9d8362dd24f3420" providerId="LiveId" clId="{907EE2D6-F71C-4711-9AEE-1DC9006DEA95}" dt="2023-09-11T11:57:18.644" v="346" actId="26606"/>
          <ac:picMkLst>
            <pc:docMk/>
            <pc:sldMk cId="324771394" sldId="269"/>
            <ac:picMk id="5" creationId="{F6499AE2-3FF6-B2A7-5024-11F7FBF70A2D}"/>
          </ac:picMkLst>
        </pc:picChg>
        <pc:picChg chg="mod ord">
          <ac:chgData name="Renáta Deák" userId="f9d8362dd24f3420" providerId="LiveId" clId="{907EE2D6-F71C-4711-9AEE-1DC9006DEA95}" dt="2023-09-11T11:57:18.644" v="346" actId="26606"/>
          <ac:picMkLst>
            <pc:docMk/>
            <pc:sldMk cId="324771394" sldId="269"/>
            <ac:picMk id="7" creationId="{8EBD12CB-818A-9A96-5685-4245ECDF0258}"/>
          </ac:picMkLst>
        </pc:picChg>
        <pc:picChg chg="mod ord">
          <ac:chgData name="Renáta Deák" userId="f9d8362dd24f3420" providerId="LiveId" clId="{907EE2D6-F71C-4711-9AEE-1DC9006DEA95}" dt="2023-09-11T11:57:18.644" v="346" actId="26606"/>
          <ac:picMkLst>
            <pc:docMk/>
            <pc:sldMk cId="324771394" sldId="269"/>
            <ac:picMk id="13" creationId="{EE1E4092-6F5F-E551-7A2A-B0A05B3BFC8A}"/>
          </ac:picMkLst>
        </pc:picChg>
      </pc:sldChg>
      <pc:sldChg chg="addSp delSp modSp mod setBg">
        <pc:chgData name="Renáta Deák" userId="f9d8362dd24f3420" providerId="LiveId" clId="{907EE2D6-F71C-4711-9AEE-1DC9006DEA95}" dt="2023-09-12T14:48:25.987" v="1618" actId="5793"/>
        <pc:sldMkLst>
          <pc:docMk/>
          <pc:sldMk cId="3314895019" sldId="270"/>
        </pc:sldMkLst>
        <pc:spChg chg="mod">
          <ac:chgData name="Renáta Deák" userId="f9d8362dd24f3420" providerId="LiveId" clId="{907EE2D6-F71C-4711-9AEE-1DC9006DEA95}" dt="2023-09-11T14:04:29.650" v="623" actId="26606"/>
          <ac:spMkLst>
            <pc:docMk/>
            <pc:sldMk cId="3314895019" sldId="270"/>
            <ac:spMk id="2" creationId="{20164015-3214-9477-200C-38358054A8BC}"/>
          </ac:spMkLst>
        </pc:spChg>
        <pc:spChg chg="add del mod">
          <ac:chgData name="Renáta Deák" userId="f9d8362dd24f3420" providerId="LiveId" clId="{907EE2D6-F71C-4711-9AEE-1DC9006DEA95}" dt="2023-09-12T14:48:25.987" v="1618" actId="5793"/>
          <ac:spMkLst>
            <pc:docMk/>
            <pc:sldMk cId="3314895019" sldId="270"/>
            <ac:spMk id="3" creationId="{297CF8E9-BF76-7771-A7D9-54A686711794}"/>
          </ac:spMkLst>
        </pc:spChg>
        <pc:spChg chg="add del">
          <ac:chgData name="Renáta Deák" userId="f9d8362dd24f3420" providerId="LiveId" clId="{907EE2D6-F71C-4711-9AEE-1DC9006DEA95}" dt="2023-09-11T11:58:12.592" v="352" actId="26606"/>
          <ac:spMkLst>
            <pc:docMk/>
            <pc:sldMk cId="3314895019" sldId="270"/>
            <ac:spMk id="8" creationId="{17718681-A12E-49D6-9925-DD7C68176D61}"/>
          </ac:spMkLst>
        </pc:spChg>
        <pc:spChg chg="add del">
          <ac:chgData name="Renáta Deák" userId="f9d8362dd24f3420" providerId="LiveId" clId="{907EE2D6-F71C-4711-9AEE-1DC9006DEA95}" dt="2023-09-11T11:58:05.789" v="350" actId="26606"/>
          <ac:spMkLst>
            <pc:docMk/>
            <pc:sldMk cId="3314895019" sldId="270"/>
            <ac:spMk id="9" creationId="{D009D6D5-DAC2-4A8B-A17A-E206B9012D09}"/>
          </ac:spMkLst>
        </pc:spChg>
        <pc:spChg chg="add del">
          <ac:chgData name="Renáta Deák" userId="f9d8362dd24f3420" providerId="LiveId" clId="{907EE2D6-F71C-4711-9AEE-1DC9006DEA95}" dt="2023-09-11T11:58:12.592" v="352" actId="26606"/>
          <ac:spMkLst>
            <pc:docMk/>
            <pc:sldMk cId="3314895019" sldId="270"/>
            <ac:spMk id="10" creationId="{FBD77573-9EF2-4C35-8285-A1CF6FBB0EA5}"/>
          </ac:spMkLst>
        </pc:spChg>
        <pc:spChg chg="add del">
          <ac:chgData name="Renáta Deák" userId="f9d8362dd24f3420" providerId="LiveId" clId="{907EE2D6-F71C-4711-9AEE-1DC9006DEA95}" dt="2023-09-11T11:58:15.219" v="354" actId="26606"/>
          <ac:spMkLst>
            <pc:docMk/>
            <pc:sldMk cId="3314895019" sldId="270"/>
            <ac:spMk id="12" creationId="{68717E5B-2C1D-4094-9D25-6FF6FBD92379}"/>
          </ac:spMkLst>
        </pc:spChg>
        <pc:spChg chg="add del">
          <ac:chgData name="Renáta Deák" userId="f9d8362dd24f3420" providerId="LiveId" clId="{907EE2D6-F71C-4711-9AEE-1DC9006DEA95}" dt="2023-09-11T11:58:15.219" v="354" actId="26606"/>
          <ac:spMkLst>
            <pc:docMk/>
            <pc:sldMk cId="3314895019" sldId="270"/>
            <ac:spMk id="13" creationId="{6B6E033A-DB2E-49B8-B600-B38E0C280263}"/>
          </ac:spMkLst>
        </pc:spChg>
        <pc:spChg chg="add del">
          <ac:chgData name="Renáta Deák" userId="f9d8362dd24f3420" providerId="LiveId" clId="{907EE2D6-F71C-4711-9AEE-1DC9006DEA95}" dt="2023-09-11T11:58:16.935" v="356" actId="26606"/>
          <ac:spMkLst>
            <pc:docMk/>
            <pc:sldMk cId="3314895019" sldId="270"/>
            <ac:spMk id="15" creationId="{17718681-A12E-49D6-9925-DD7C68176D61}"/>
          </ac:spMkLst>
        </pc:spChg>
        <pc:spChg chg="add del">
          <ac:chgData name="Renáta Deák" userId="f9d8362dd24f3420" providerId="LiveId" clId="{907EE2D6-F71C-4711-9AEE-1DC9006DEA95}" dt="2023-09-11T11:58:16.935" v="356" actId="26606"/>
          <ac:spMkLst>
            <pc:docMk/>
            <pc:sldMk cId="3314895019" sldId="270"/>
            <ac:spMk id="16" creationId="{FBD77573-9EF2-4C35-8285-A1CF6FBB0EA5}"/>
          </ac:spMkLst>
        </pc:spChg>
        <pc:spChg chg="add del">
          <ac:chgData name="Renáta Deák" userId="f9d8362dd24f3420" providerId="LiveId" clId="{907EE2D6-F71C-4711-9AEE-1DC9006DEA95}" dt="2023-09-11T14:04:29.650" v="623" actId="26606"/>
          <ac:spMkLst>
            <pc:docMk/>
            <pc:sldMk cId="3314895019" sldId="270"/>
            <ac:spMk id="18" creationId="{68717E5B-2C1D-4094-9D25-6FF6FBD92379}"/>
          </ac:spMkLst>
        </pc:spChg>
        <pc:spChg chg="add del">
          <ac:chgData name="Renáta Deák" userId="f9d8362dd24f3420" providerId="LiveId" clId="{907EE2D6-F71C-4711-9AEE-1DC9006DEA95}" dt="2023-09-11T14:04:29.650" v="623" actId="26606"/>
          <ac:spMkLst>
            <pc:docMk/>
            <pc:sldMk cId="3314895019" sldId="270"/>
            <ac:spMk id="19" creationId="{6B6E033A-DB2E-49B8-B600-B38E0C280263}"/>
          </ac:spMkLst>
        </pc:spChg>
        <pc:spChg chg="add del">
          <ac:chgData name="Renáta Deák" userId="f9d8362dd24f3420" providerId="LiveId" clId="{907EE2D6-F71C-4711-9AEE-1DC9006DEA95}" dt="2023-09-11T14:04:29.650" v="623" actId="26606"/>
          <ac:spMkLst>
            <pc:docMk/>
            <pc:sldMk cId="3314895019" sldId="270"/>
            <ac:spMk id="25" creationId="{3ECBE1F1-D69B-4AFA-ABD5-8E41720EF6DE}"/>
          </ac:spMkLst>
        </pc:spChg>
        <pc:spChg chg="add del">
          <ac:chgData name="Renáta Deák" userId="f9d8362dd24f3420" providerId="LiveId" clId="{907EE2D6-F71C-4711-9AEE-1DC9006DEA95}" dt="2023-09-11T14:04:29.650" v="623" actId="26606"/>
          <ac:spMkLst>
            <pc:docMk/>
            <pc:sldMk cId="3314895019" sldId="270"/>
            <ac:spMk id="27" creationId="{603A6265-E10C-4B85-9C20-E75FCAF9CC63}"/>
          </ac:spMkLst>
        </pc:spChg>
        <pc:graphicFrameChg chg="add del">
          <ac:chgData name="Renáta Deák" userId="f9d8362dd24f3420" providerId="LiveId" clId="{907EE2D6-F71C-4711-9AEE-1DC9006DEA95}" dt="2023-09-11T14:04:42.065" v="625" actId="26606"/>
          <ac:graphicFrameMkLst>
            <pc:docMk/>
            <pc:sldMk cId="3314895019" sldId="270"/>
            <ac:graphicFrameMk id="22" creationId="{FD8CF635-6EC4-0771-9ECE-D675A238A623}"/>
          </ac:graphicFrameMkLst>
        </pc:graphicFrameChg>
        <pc:graphicFrameChg chg="add del">
          <ac:chgData name="Renáta Deák" userId="f9d8362dd24f3420" providerId="LiveId" clId="{907EE2D6-F71C-4711-9AEE-1DC9006DEA95}" dt="2023-09-11T14:04:52.374" v="629" actId="26606"/>
          <ac:graphicFrameMkLst>
            <pc:docMk/>
            <pc:sldMk cId="3314895019" sldId="270"/>
            <ac:graphicFrameMk id="23" creationId="{11977F9C-17A6-8E23-7615-1393C07D8975}"/>
          </ac:graphicFrameMkLst>
        </pc:graphicFrameChg>
        <pc:graphicFrameChg chg="add del">
          <ac:chgData name="Renáta Deák" userId="f9d8362dd24f3420" providerId="LiveId" clId="{907EE2D6-F71C-4711-9AEE-1DC9006DEA95}" dt="2023-09-11T14:04:45.836" v="627" actId="26606"/>
          <ac:graphicFrameMkLst>
            <pc:docMk/>
            <pc:sldMk cId="3314895019" sldId="270"/>
            <ac:graphicFrameMk id="24" creationId="{9C042402-6E25-03C0-F841-45E24C573824}"/>
          </ac:graphicFrameMkLst>
        </pc:graphicFrameChg>
        <pc:picChg chg="add del mod ord">
          <ac:chgData name="Renáta Deák" userId="f9d8362dd24f3420" providerId="LiveId" clId="{907EE2D6-F71C-4711-9AEE-1DC9006DEA95}" dt="2023-09-11T11:48:09.220" v="10" actId="22"/>
          <ac:picMkLst>
            <pc:docMk/>
            <pc:sldMk cId="3314895019" sldId="270"/>
            <ac:picMk id="5" creationId="{363FE23A-3D01-BAB8-DF1D-2AD048BB7088}"/>
          </ac:picMkLst>
        </pc:picChg>
        <pc:picChg chg="add del">
          <ac:chgData name="Renáta Deák" userId="f9d8362dd24f3420" providerId="LiveId" clId="{907EE2D6-F71C-4711-9AEE-1DC9006DEA95}" dt="2023-09-11T11:58:05.789" v="350" actId="26606"/>
          <ac:picMkLst>
            <pc:docMk/>
            <pc:sldMk cId="3314895019" sldId="270"/>
            <ac:picMk id="6" creationId="{94401944-A529-F3B0-76FE-325F28E63572}"/>
          </ac:picMkLst>
        </pc:picChg>
        <pc:picChg chg="add del">
          <ac:chgData name="Renáta Deák" userId="f9d8362dd24f3420" providerId="LiveId" clId="{907EE2D6-F71C-4711-9AEE-1DC9006DEA95}" dt="2023-09-11T14:04:29.650" v="623" actId="26606"/>
          <ac:picMkLst>
            <pc:docMk/>
            <pc:sldMk cId="3314895019" sldId="270"/>
            <ac:picMk id="21" creationId="{86AC07A5-6F09-1F54-364F-342FFE957728}"/>
          </ac:picMkLst>
        </pc:picChg>
      </pc:sldChg>
      <pc:sldChg chg="addSp delSp modSp new mod setBg">
        <pc:chgData name="Renáta Deák" userId="f9d8362dd24f3420" providerId="LiveId" clId="{907EE2D6-F71C-4711-9AEE-1DC9006DEA95}" dt="2023-09-12T14:43:53.093" v="1606" actId="26606"/>
        <pc:sldMkLst>
          <pc:docMk/>
          <pc:sldMk cId="3454514482" sldId="271"/>
        </pc:sldMkLst>
        <pc:spChg chg="mod ord">
          <ac:chgData name="Renáta Deák" userId="f9d8362dd24f3420" providerId="LiveId" clId="{907EE2D6-F71C-4711-9AEE-1DC9006DEA95}" dt="2023-09-12T14:43:53.093" v="1606" actId="26606"/>
          <ac:spMkLst>
            <pc:docMk/>
            <pc:sldMk cId="3454514482" sldId="271"/>
            <ac:spMk id="2" creationId="{FDDAAB1D-443E-2D6C-C001-54531407603C}"/>
          </ac:spMkLst>
        </pc:spChg>
        <pc:spChg chg="del mod">
          <ac:chgData name="Renáta Deák" userId="f9d8362dd24f3420" providerId="LiveId" clId="{907EE2D6-F71C-4711-9AEE-1DC9006DEA95}" dt="2023-09-11T11:58:41.138" v="360" actId="26606"/>
          <ac:spMkLst>
            <pc:docMk/>
            <pc:sldMk cId="3454514482" sldId="271"/>
            <ac:spMk id="3" creationId="{144D849B-3D59-5322-DD4A-22B288BBB565}"/>
          </ac:spMkLst>
        </pc:spChg>
        <pc:spChg chg="add del">
          <ac:chgData name="Renáta Deák" userId="f9d8362dd24f3420" providerId="LiveId" clId="{907EE2D6-F71C-4711-9AEE-1DC9006DEA95}" dt="2023-09-11T11:58:41.129" v="359" actId="26606"/>
          <ac:spMkLst>
            <pc:docMk/>
            <pc:sldMk cId="3454514482" sldId="271"/>
            <ac:spMk id="9" creationId="{D009D6D5-DAC2-4A8B-A17A-E206B9012D09}"/>
          </ac:spMkLst>
        </pc:spChg>
        <pc:spChg chg="add del">
          <ac:chgData name="Renáta Deák" userId="f9d8362dd24f3420" providerId="LiveId" clId="{907EE2D6-F71C-4711-9AEE-1DC9006DEA95}" dt="2023-09-11T11:59:46.471" v="372" actId="26606"/>
          <ac:spMkLst>
            <pc:docMk/>
            <pc:sldMk cId="3454514482" sldId="271"/>
            <ac:spMk id="11" creationId="{7E46F721-3785-414D-8697-16AF490E6806}"/>
          </ac:spMkLst>
        </pc:spChg>
        <pc:spChg chg="add del">
          <ac:chgData name="Renáta Deák" userId="f9d8362dd24f3420" providerId="LiveId" clId="{907EE2D6-F71C-4711-9AEE-1DC9006DEA95}" dt="2023-09-11T11:59:46.471" v="372" actId="26606"/>
          <ac:spMkLst>
            <pc:docMk/>
            <pc:sldMk cId="3454514482" sldId="271"/>
            <ac:spMk id="12" creationId="{9089EED9-F54D-4F20-A2C6-949DE4176959}"/>
          </ac:spMkLst>
        </pc:spChg>
        <pc:spChg chg="add del">
          <ac:chgData name="Renáta Deák" userId="f9d8362dd24f3420" providerId="LiveId" clId="{907EE2D6-F71C-4711-9AEE-1DC9006DEA95}" dt="2023-09-11T11:59:37.662" v="365" actId="26606"/>
          <ac:spMkLst>
            <pc:docMk/>
            <pc:sldMk cId="3454514482" sldId="271"/>
            <ac:spMk id="18" creationId="{5964CBE2-084A-47DF-A704-CF5F6217B569}"/>
          </ac:spMkLst>
        </pc:spChg>
        <pc:spChg chg="add del">
          <ac:chgData name="Renáta Deák" userId="f9d8362dd24f3420" providerId="LiveId" clId="{907EE2D6-F71C-4711-9AEE-1DC9006DEA95}" dt="2023-09-11T11:59:37.662" v="365" actId="26606"/>
          <ac:spMkLst>
            <pc:docMk/>
            <pc:sldMk cId="3454514482" sldId="271"/>
            <ac:spMk id="20" creationId="{686A5CBB-E03B-4019-8BCD-78975D39E48C}"/>
          </ac:spMkLst>
        </pc:spChg>
        <pc:spChg chg="add del">
          <ac:chgData name="Renáta Deák" userId="f9d8362dd24f3420" providerId="LiveId" clId="{907EE2D6-F71C-4711-9AEE-1DC9006DEA95}" dt="2023-09-11T11:59:37.662" v="365" actId="26606"/>
          <ac:spMkLst>
            <pc:docMk/>
            <pc:sldMk cId="3454514482" sldId="271"/>
            <ac:spMk id="22" creationId="{94993204-9792-4E61-A83C-73D4379E2B1C}"/>
          </ac:spMkLst>
        </pc:spChg>
        <pc:spChg chg="add del">
          <ac:chgData name="Renáta Deák" userId="f9d8362dd24f3420" providerId="LiveId" clId="{907EE2D6-F71C-4711-9AEE-1DC9006DEA95}" dt="2023-09-11T11:59:39.843" v="367" actId="26606"/>
          <ac:spMkLst>
            <pc:docMk/>
            <pc:sldMk cId="3454514482" sldId="271"/>
            <ac:spMk id="24" creationId="{DDCE5572-4319-4D42-813F-C8C69C08CAA8}"/>
          </ac:spMkLst>
        </pc:spChg>
        <pc:spChg chg="add del">
          <ac:chgData name="Renáta Deák" userId="f9d8362dd24f3420" providerId="LiveId" clId="{907EE2D6-F71C-4711-9AEE-1DC9006DEA95}" dt="2023-09-11T11:59:39.843" v="367" actId="26606"/>
          <ac:spMkLst>
            <pc:docMk/>
            <pc:sldMk cId="3454514482" sldId="271"/>
            <ac:spMk id="25" creationId="{0E91F5CA-B392-444C-88E3-BF5BAAEBDEB0}"/>
          </ac:spMkLst>
        </pc:spChg>
        <pc:spChg chg="add del">
          <ac:chgData name="Renáta Deák" userId="f9d8362dd24f3420" providerId="LiveId" clId="{907EE2D6-F71C-4711-9AEE-1DC9006DEA95}" dt="2023-09-11T11:59:39.843" v="367" actId="26606"/>
          <ac:spMkLst>
            <pc:docMk/>
            <pc:sldMk cId="3454514482" sldId="271"/>
            <ac:spMk id="26" creationId="{9752D771-2D72-4B2C-B816-121D10C38ED0}"/>
          </ac:spMkLst>
        </pc:spChg>
        <pc:spChg chg="add del">
          <ac:chgData name="Renáta Deák" userId="f9d8362dd24f3420" providerId="LiveId" clId="{907EE2D6-F71C-4711-9AEE-1DC9006DEA95}" dt="2023-09-11T11:59:39.843" v="367" actId="26606"/>
          <ac:spMkLst>
            <pc:docMk/>
            <pc:sldMk cId="3454514482" sldId="271"/>
            <ac:spMk id="27" creationId="{58D2EC0A-5E54-424F-BE02-26DFFEBD6F9D}"/>
          </ac:spMkLst>
        </pc:spChg>
        <pc:spChg chg="add del">
          <ac:chgData name="Renáta Deák" userId="f9d8362dd24f3420" providerId="LiveId" clId="{907EE2D6-F71C-4711-9AEE-1DC9006DEA95}" dt="2023-09-11T11:59:44.426" v="369" actId="26606"/>
          <ac:spMkLst>
            <pc:docMk/>
            <pc:sldMk cId="3454514482" sldId="271"/>
            <ac:spMk id="29" creationId="{D47766EE-4192-4B2D-A5A0-F60F9A5F743F}"/>
          </ac:spMkLst>
        </pc:spChg>
        <pc:spChg chg="add del">
          <ac:chgData name="Renáta Deák" userId="f9d8362dd24f3420" providerId="LiveId" clId="{907EE2D6-F71C-4711-9AEE-1DC9006DEA95}" dt="2023-09-11T11:59:44.426" v="369" actId="26606"/>
          <ac:spMkLst>
            <pc:docMk/>
            <pc:sldMk cId="3454514482" sldId="271"/>
            <ac:spMk id="30" creationId="{D6705569-F545-4F47-A260-A9202826EA20}"/>
          </ac:spMkLst>
        </pc:spChg>
        <pc:spChg chg="add del">
          <ac:chgData name="Renáta Deák" userId="f9d8362dd24f3420" providerId="LiveId" clId="{907EE2D6-F71C-4711-9AEE-1DC9006DEA95}" dt="2023-09-11T11:59:46.456" v="371" actId="26606"/>
          <ac:spMkLst>
            <pc:docMk/>
            <pc:sldMk cId="3454514482" sldId="271"/>
            <ac:spMk id="32" creationId="{E2CFBC99-FB8F-41F7-A81D-A5288D688D79}"/>
          </ac:spMkLst>
        </pc:spChg>
        <pc:spChg chg="add del">
          <ac:chgData name="Renáta Deák" userId="f9d8362dd24f3420" providerId="LiveId" clId="{907EE2D6-F71C-4711-9AEE-1DC9006DEA95}" dt="2023-09-11T11:59:46.456" v="371" actId="26606"/>
          <ac:spMkLst>
            <pc:docMk/>
            <pc:sldMk cId="3454514482" sldId="271"/>
            <ac:spMk id="33" creationId="{A435A76B-D478-4F38-9D76-040E49ADC674}"/>
          </ac:spMkLst>
        </pc:spChg>
        <pc:spChg chg="add del">
          <ac:chgData name="Renáta Deák" userId="f9d8362dd24f3420" providerId="LiveId" clId="{907EE2D6-F71C-4711-9AEE-1DC9006DEA95}" dt="2023-09-12T14:43:53.093" v="1606" actId="26606"/>
          <ac:spMkLst>
            <pc:docMk/>
            <pc:sldMk cId="3454514482" sldId="271"/>
            <ac:spMk id="35" creationId="{D47766EE-4192-4B2D-A5A0-F60F9A5F743F}"/>
          </ac:spMkLst>
        </pc:spChg>
        <pc:spChg chg="add del">
          <ac:chgData name="Renáta Deák" userId="f9d8362dd24f3420" providerId="LiveId" clId="{907EE2D6-F71C-4711-9AEE-1DC9006DEA95}" dt="2023-09-12T14:43:53.093" v="1606" actId="26606"/>
          <ac:spMkLst>
            <pc:docMk/>
            <pc:sldMk cId="3454514482" sldId="271"/>
            <ac:spMk id="36" creationId="{D6705569-F545-4F47-A260-A9202826EA20}"/>
          </ac:spMkLst>
        </pc:spChg>
        <pc:spChg chg="add del">
          <ac:chgData name="Renáta Deák" userId="f9d8362dd24f3420" providerId="LiveId" clId="{907EE2D6-F71C-4711-9AEE-1DC9006DEA95}" dt="2023-09-12T14:43:53.053" v="1605" actId="26606"/>
          <ac:spMkLst>
            <pc:docMk/>
            <pc:sldMk cId="3454514482" sldId="271"/>
            <ac:spMk id="41" creationId="{853E2925-9D2F-4436-8D47-E7C1C57032BE}"/>
          </ac:spMkLst>
        </pc:spChg>
        <pc:spChg chg="add del">
          <ac:chgData name="Renáta Deák" userId="f9d8362dd24f3420" providerId="LiveId" clId="{907EE2D6-F71C-4711-9AEE-1DC9006DEA95}" dt="2023-09-12T14:43:39.505" v="1603" actId="26606"/>
          <ac:spMkLst>
            <pc:docMk/>
            <pc:sldMk cId="3454514482" sldId="271"/>
            <ac:spMk id="42" creationId="{53306540-870A-7346-8CFF-A1B08DE50CF9}"/>
          </ac:spMkLst>
        </pc:spChg>
        <pc:spChg chg="add">
          <ac:chgData name="Renáta Deák" userId="f9d8362dd24f3420" providerId="LiveId" clId="{907EE2D6-F71C-4711-9AEE-1DC9006DEA95}" dt="2023-09-12T14:43:53.093" v="1606" actId="26606"/>
          <ac:spMkLst>
            <pc:docMk/>
            <pc:sldMk cId="3454514482" sldId="271"/>
            <ac:spMk id="51" creationId="{F8446B12-7391-4711-8B31-112A0B896C76}"/>
          </ac:spMkLst>
        </pc:spChg>
        <pc:grpChg chg="add del">
          <ac:chgData name="Renáta Deák" userId="f9d8362dd24f3420" providerId="LiveId" clId="{907EE2D6-F71C-4711-9AEE-1DC9006DEA95}" dt="2023-09-12T14:43:53.053" v="1605" actId="26606"/>
          <ac:grpSpMkLst>
            <pc:docMk/>
            <pc:sldMk cId="3454514482" sldId="271"/>
            <ac:grpSpMk id="43" creationId="{D1A188E4-F255-43D0-92CC-3CF3D770128B}"/>
          </ac:grpSpMkLst>
        </pc:grpChg>
        <pc:grpChg chg="add del">
          <ac:chgData name="Renáta Deák" userId="f9d8362dd24f3420" providerId="LiveId" clId="{907EE2D6-F71C-4711-9AEE-1DC9006DEA95}" dt="2023-09-12T14:43:53.053" v="1605" actId="26606"/>
          <ac:grpSpMkLst>
            <pc:docMk/>
            <pc:sldMk cId="3454514482" sldId="271"/>
            <ac:grpSpMk id="47" creationId="{D1EABE02-705D-4B3A-B7DF-634641E1DAC8}"/>
          </ac:grpSpMkLst>
        </pc:grpChg>
        <pc:grpChg chg="add">
          <ac:chgData name="Renáta Deák" userId="f9d8362dd24f3420" providerId="LiveId" clId="{907EE2D6-F71C-4711-9AEE-1DC9006DEA95}" dt="2023-09-12T14:43:53.093" v="1606" actId="26606"/>
          <ac:grpSpMkLst>
            <pc:docMk/>
            <pc:sldMk cId="3454514482" sldId="271"/>
            <ac:grpSpMk id="53" creationId="{4252769E-B9F0-4068-A645-5BBEF16E9C28}"/>
          </ac:grpSpMkLst>
        </pc:grpChg>
        <pc:picChg chg="add del">
          <ac:chgData name="Renáta Deák" userId="f9d8362dd24f3420" providerId="LiveId" clId="{907EE2D6-F71C-4711-9AEE-1DC9006DEA95}" dt="2023-09-11T11:58:41.129" v="359" actId="26606"/>
          <ac:picMkLst>
            <pc:docMk/>
            <pc:sldMk cId="3454514482" sldId="271"/>
            <ac:picMk id="5" creationId="{9423E9A2-C68D-3CA9-A348-B26B4A4D272C}"/>
          </ac:picMkLst>
        </pc:picChg>
        <pc:picChg chg="add del mod">
          <ac:chgData name="Renáta Deák" userId="f9d8362dd24f3420" providerId="LiveId" clId="{907EE2D6-F71C-4711-9AEE-1DC9006DEA95}" dt="2023-09-12T14:42:52.484" v="1601" actId="478"/>
          <ac:picMkLst>
            <pc:docMk/>
            <pc:sldMk cId="3454514482" sldId="271"/>
            <ac:picMk id="13" creationId="{0C6837BA-BE9D-74DA-7D4A-8EEB34714EBE}"/>
          </ac:picMkLst>
        </pc:picChg>
        <pc:picChg chg="add del">
          <ac:chgData name="Renáta Deák" userId="f9d8362dd24f3420" providerId="LiveId" clId="{907EE2D6-F71C-4711-9AEE-1DC9006DEA95}" dt="2023-09-12T14:43:39.505" v="1603" actId="26606"/>
          <ac:picMkLst>
            <pc:docMk/>
            <pc:sldMk cId="3454514482" sldId="271"/>
            <ac:picMk id="38" creationId="{C85B5EB2-C09F-EEC1-8A02-CB3D13AA274F}"/>
          </ac:picMkLst>
        </pc:picChg>
        <pc:picChg chg="add">
          <ac:chgData name="Renáta Deák" userId="f9d8362dd24f3420" providerId="LiveId" clId="{907EE2D6-F71C-4711-9AEE-1DC9006DEA95}" dt="2023-09-12T14:43:53.093" v="1606" actId="26606"/>
          <ac:picMkLst>
            <pc:docMk/>
            <pc:sldMk cId="3454514482" sldId="271"/>
            <ac:picMk id="52" creationId="{64EB7692-F254-5090-8C65-85DE958ACD72}"/>
          </ac:picMkLst>
        </pc:picChg>
      </pc:sldChg>
      <pc:sldChg chg="addSp delSp modSp add del mod setBg setClrOvrMap delDesignElem">
        <pc:chgData name="Renáta Deák" userId="f9d8362dd24f3420" providerId="LiveId" clId="{907EE2D6-F71C-4711-9AEE-1DC9006DEA95}" dt="2023-09-11T17:42:46.834" v="1146" actId="47"/>
        <pc:sldMkLst>
          <pc:docMk/>
          <pc:sldMk cId="3698200706" sldId="272"/>
        </pc:sldMkLst>
        <pc:spChg chg="mod">
          <ac:chgData name="Renáta Deák" userId="f9d8362dd24f3420" providerId="LiveId" clId="{907EE2D6-F71C-4711-9AEE-1DC9006DEA95}" dt="2023-09-11T13:59:13.737" v="611" actId="26606"/>
          <ac:spMkLst>
            <pc:docMk/>
            <pc:sldMk cId="3698200706" sldId="272"/>
            <ac:spMk id="2" creationId="{F710345A-C7C0-864C-DD26-D614253C93A3}"/>
          </ac:spMkLst>
        </pc:spChg>
        <pc:spChg chg="add mod">
          <ac:chgData name="Renáta Deák" userId="f9d8362dd24f3420" providerId="LiveId" clId="{907EE2D6-F71C-4711-9AEE-1DC9006DEA95}" dt="2023-09-11T17:41:25.930" v="1141" actId="478"/>
          <ac:spMkLst>
            <pc:docMk/>
            <pc:sldMk cId="3698200706" sldId="272"/>
            <ac:spMk id="4" creationId="{62EAA9E2-3B7D-CB0D-CB02-5C60F89D20EC}"/>
          </ac:spMkLst>
        </pc:spChg>
        <pc:spChg chg="add del">
          <ac:chgData name="Renáta Deák" userId="f9d8362dd24f3420" providerId="LiveId" clId="{907EE2D6-F71C-4711-9AEE-1DC9006DEA95}" dt="2023-09-11T13:59:13.731" v="610" actId="26606"/>
          <ac:spMkLst>
            <pc:docMk/>
            <pc:sldMk cId="3698200706" sldId="272"/>
            <ac:spMk id="7" creationId="{37C89E4B-3C9F-44B9-8B86-D9E3D112D8EC}"/>
          </ac:spMkLst>
        </pc:spChg>
        <pc:spChg chg="add del">
          <ac:chgData name="Renáta Deák" userId="f9d8362dd24f3420" providerId="LiveId" clId="{907EE2D6-F71C-4711-9AEE-1DC9006DEA95}" dt="2023-09-11T13:58:43.476" v="602" actId="26606"/>
          <ac:spMkLst>
            <pc:docMk/>
            <pc:sldMk cId="3698200706" sldId="272"/>
            <ac:spMk id="9" creationId="{2F746D51-9633-1090-467D-0B3B3240F332}"/>
          </ac:spMkLst>
        </pc:spChg>
        <pc:spChg chg="add del">
          <ac:chgData name="Renáta Deák" userId="f9d8362dd24f3420" providerId="LiveId" clId="{907EE2D6-F71C-4711-9AEE-1DC9006DEA95}" dt="2023-09-11T13:59:01.368" v="604" actId="26606"/>
          <ac:spMkLst>
            <pc:docMk/>
            <pc:sldMk cId="3698200706" sldId="272"/>
            <ac:spMk id="10" creationId="{522A94E1-AEBD-4286-BFF8-0711E4CD3E3B}"/>
          </ac:spMkLst>
        </pc:spChg>
        <pc:spChg chg="add del">
          <ac:chgData name="Renáta Deák" userId="f9d8362dd24f3420" providerId="LiveId" clId="{907EE2D6-F71C-4711-9AEE-1DC9006DEA95}" dt="2023-09-11T13:58:43.476" v="602" actId="26606"/>
          <ac:spMkLst>
            <pc:docMk/>
            <pc:sldMk cId="3698200706" sldId="272"/>
            <ac:spMk id="12" creationId="{3AFE8227-C443-417B-BA91-520EB1EF4559}"/>
          </ac:spMkLst>
        </pc:spChg>
        <pc:spChg chg="add del">
          <ac:chgData name="Renáta Deák" userId="f9d8362dd24f3420" providerId="LiveId" clId="{907EE2D6-F71C-4711-9AEE-1DC9006DEA95}" dt="2023-09-11T13:59:09.309" v="606" actId="26606"/>
          <ac:spMkLst>
            <pc:docMk/>
            <pc:sldMk cId="3698200706" sldId="272"/>
            <ac:spMk id="13" creationId="{0E91F5CA-B392-444C-88E3-BF5BAAEBDEB0}"/>
          </ac:spMkLst>
        </pc:spChg>
        <pc:spChg chg="add del">
          <ac:chgData name="Renáta Deák" userId="f9d8362dd24f3420" providerId="LiveId" clId="{907EE2D6-F71C-4711-9AEE-1DC9006DEA95}" dt="2023-09-11T13:58:43.476" v="602" actId="26606"/>
          <ac:spMkLst>
            <pc:docMk/>
            <pc:sldMk cId="3698200706" sldId="272"/>
            <ac:spMk id="14" creationId="{907741FC-B544-4A6E-B831-6789D042333D}"/>
          </ac:spMkLst>
        </pc:spChg>
        <pc:spChg chg="add del">
          <ac:chgData name="Renáta Deák" userId="f9d8362dd24f3420" providerId="LiveId" clId="{907EE2D6-F71C-4711-9AEE-1DC9006DEA95}" dt="2023-09-11T13:59:09.309" v="606" actId="26606"/>
          <ac:spMkLst>
            <pc:docMk/>
            <pc:sldMk cId="3698200706" sldId="272"/>
            <ac:spMk id="15" creationId="{0459807F-B6FA-44D3-9A53-C55B6B56884A}"/>
          </ac:spMkLst>
        </pc:spChg>
        <pc:spChg chg="add del">
          <ac:chgData name="Renáta Deák" userId="f9d8362dd24f3420" providerId="LiveId" clId="{907EE2D6-F71C-4711-9AEE-1DC9006DEA95}" dt="2023-09-11T13:58:43.476" v="602" actId="26606"/>
          <ac:spMkLst>
            <pc:docMk/>
            <pc:sldMk cId="3698200706" sldId="272"/>
            <ac:spMk id="16" creationId="{3F0BE7ED-7814-4273-B18A-F26CC0380380}"/>
          </ac:spMkLst>
        </pc:spChg>
        <pc:spChg chg="del">
          <ac:chgData name="Renáta Deák" userId="f9d8362dd24f3420" providerId="LiveId" clId="{907EE2D6-F71C-4711-9AEE-1DC9006DEA95}" dt="2023-09-11T13:57:16.068" v="597"/>
          <ac:spMkLst>
            <pc:docMk/>
            <pc:sldMk cId="3698200706" sldId="272"/>
            <ac:spMk id="33" creationId="{37C89E4B-3C9F-44B9-8B86-D9E3D112D8EC}"/>
          </ac:spMkLst>
        </pc:spChg>
        <pc:picChg chg="del mod ord">
          <ac:chgData name="Renáta Deák" userId="f9d8362dd24f3420" providerId="LiveId" clId="{907EE2D6-F71C-4711-9AEE-1DC9006DEA95}" dt="2023-09-11T17:41:25.930" v="1141" actId="478"/>
          <ac:picMkLst>
            <pc:docMk/>
            <pc:sldMk cId="3698200706" sldId="272"/>
            <ac:picMk id="5" creationId="{F7560CAB-64AC-7620-C91D-F3B395FDB053}"/>
          </ac:picMkLst>
        </pc:picChg>
        <pc:cxnChg chg="add del">
          <ac:chgData name="Renáta Deák" userId="f9d8362dd24f3420" providerId="LiveId" clId="{907EE2D6-F71C-4711-9AEE-1DC9006DEA95}" dt="2023-09-11T13:59:13.731" v="610" actId="26606"/>
          <ac:cxnSpMkLst>
            <pc:docMk/>
            <pc:sldMk cId="3698200706" sldId="272"/>
            <ac:cxnSpMk id="8" creationId="{AA2EAA10-076F-46BD-8F0F-B9A2FB77A85C}"/>
          </ac:cxnSpMkLst>
        </pc:cxnChg>
        <pc:cxnChg chg="add del">
          <ac:chgData name="Renáta Deák" userId="f9d8362dd24f3420" providerId="LiveId" clId="{907EE2D6-F71C-4711-9AEE-1DC9006DEA95}" dt="2023-09-11T13:59:13.731" v="610" actId="26606"/>
          <ac:cxnSpMkLst>
            <pc:docMk/>
            <pc:sldMk cId="3698200706" sldId="272"/>
            <ac:cxnSpMk id="11" creationId="{D891E407-403B-4764-86C9-33A56D3BCAA3}"/>
          </ac:cxnSpMkLst>
        </pc:cxnChg>
        <pc:cxnChg chg="del">
          <ac:chgData name="Renáta Deák" userId="f9d8362dd24f3420" providerId="LiveId" clId="{907EE2D6-F71C-4711-9AEE-1DC9006DEA95}" dt="2023-09-11T13:57:16.068" v="597"/>
          <ac:cxnSpMkLst>
            <pc:docMk/>
            <pc:sldMk cId="3698200706" sldId="272"/>
            <ac:cxnSpMk id="34" creationId="{AA2EAA10-076F-46BD-8F0F-B9A2FB77A85C}"/>
          </ac:cxnSpMkLst>
        </pc:cxnChg>
        <pc:cxnChg chg="del">
          <ac:chgData name="Renáta Deák" userId="f9d8362dd24f3420" providerId="LiveId" clId="{907EE2D6-F71C-4711-9AEE-1DC9006DEA95}" dt="2023-09-11T13:57:16.068" v="597"/>
          <ac:cxnSpMkLst>
            <pc:docMk/>
            <pc:sldMk cId="3698200706" sldId="272"/>
            <ac:cxnSpMk id="35" creationId="{D891E407-403B-4764-86C9-33A56D3BCAA3}"/>
          </ac:cxnSpMkLst>
        </pc:cxnChg>
      </pc:sldChg>
      <pc:sldChg chg="addSp delSp modSp new del mod setBg">
        <pc:chgData name="Renáta Deák" userId="f9d8362dd24f3420" providerId="LiveId" clId="{907EE2D6-F71C-4711-9AEE-1DC9006DEA95}" dt="2023-09-11T13:56:42.936" v="594" actId="2696"/>
        <pc:sldMkLst>
          <pc:docMk/>
          <pc:sldMk cId="3929907159" sldId="272"/>
        </pc:sldMkLst>
        <pc:spChg chg="mod ord">
          <ac:chgData name="Renáta Deák" userId="f9d8362dd24f3420" providerId="LiveId" clId="{907EE2D6-F71C-4711-9AEE-1DC9006DEA95}" dt="2023-09-11T12:02:07.061" v="423" actId="26606"/>
          <ac:spMkLst>
            <pc:docMk/>
            <pc:sldMk cId="3929907159" sldId="272"/>
            <ac:spMk id="2" creationId="{F710345A-C7C0-864C-DD26-D614253C93A3}"/>
          </ac:spMkLst>
        </pc:spChg>
        <pc:spChg chg="del">
          <ac:chgData name="Renáta Deák" userId="f9d8362dd24f3420" providerId="LiveId" clId="{907EE2D6-F71C-4711-9AEE-1DC9006DEA95}" dt="2023-09-11T12:00:56.259" v="410" actId="931"/>
          <ac:spMkLst>
            <pc:docMk/>
            <pc:sldMk cId="3929907159" sldId="272"/>
            <ac:spMk id="3" creationId="{C420BD33-27F0-E546-C2E0-06260A57C192}"/>
          </ac:spMkLst>
        </pc:spChg>
        <pc:spChg chg="add del">
          <ac:chgData name="Renáta Deák" userId="f9d8362dd24f3420" providerId="LiveId" clId="{907EE2D6-F71C-4711-9AEE-1DC9006DEA95}" dt="2023-09-11T12:01:26.333" v="412" actId="26606"/>
          <ac:spMkLst>
            <pc:docMk/>
            <pc:sldMk cId="3929907159" sldId="272"/>
            <ac:spMk id="10" creationId="{657F69E0-C4B0-4BEC-A689-4F8D877F05D4}"/>
          </ac:spMkLst>
        </pc:spChg>
        <pc:spChg chg="add del">
          <ac:chgData name="Renáta Deák" userId="f9d8362dd24f3420" providerId="LiveId" clId="{907EE2D6-F71C-4711-9AEE-1DC9006DEA95}" dt="2023-09-11T12:01:26.333" v="412" actId="26606"/>
          <ac:spMkLst>
            <pc:docMk/>
            <pc:sldMk cId="3929907159" sldId="272"/>
            <ac:spMk id="12" creationId="{9F6380B4-6A1C-481E-8408-B4E6C75B9B81}"/>
          </ac:spMkLst>
        </pc:spChg>
        <pc:spChg chg="add del">
          <ac:chgData name="Renáta Deák" userId="f9d8362dd24f3420" providerId="LiveId" clId="{907EE2D6-F71C-4711-9AEE-1DC9006DEA95}" dt="2023-09-11T12:02:07.061" v="423" actId="26606"/>
          <ac:spMkLst>
            <pc:docMk/>
            <pc:sldMk cId="3929907159" sldId="272"/>
            <ac:spMk id="15" creationId="{37C89E4B-3C9F-44B9-8B86-D9E3D112D8EC}"/>
          </ac:spMkLst>
        </pc:spChg>
        <pc:spChg chg="add del">
          <ac:chgData name="Renáta Deák" userId="f9d8362dd24f3420" providerId="LiveId" clId="{907EE2D6-F71C-4711-9AEE-1DC9006DEA95}" dt="2023-09-11T12:02:00.658" v="418" actId="26606"/>
          <ac:spMkLst>
            <pc:docMk/>
            <pc:sldMk cId="3929907159" sldId="272"/>
            <ac:spMk id="21" creationId="{4D4677D2-D5AC-4CF9-9EED-2B89D0A1C212}"/>
          </ac:spMkLst>
        </pc:spChg>
        <pc:spChg chg="add del">
          <ac:chgData name="Renáta Deák" userId="f9d8362dd24f3420" providerId="LiveId" clId="{907EE2D6-F71C-4711-9AEE-1DC9006DEA95}" dt="2023-09-11T12:02:00.658" v="418" actId="26606"/>
          <ac:spMkLst>
            <pc:docMk/>
            <pc:sldMk cId="3929907159" sldId="272"/>
            <ac:spMk id="23" creationId="{C6D54F7E-825A-4BBA-815F-35CCA8B97786}"/>
          </ac:spMkLst>
        </pc:spChg>
        <pc:spChg chg="add del">
          <ac:chgData name="Renáta Deák" userId="f9d8362dd24f3420" providerId="LiveId" clId="{907EE2D6-F71C-4711-9AEE-1DC9006DEA95}" dt="2023-09-11T12:02:03.176" v="420" actId="26606"/>
          <ac:spMkLst>
            <pc:docMk/>
            <pc:sldMk cId="3929907159" sldId="272"/>
            <ac:spMk id="26" creationId="{37C89E4B-3C9F-44B9-8B86-D9E3D112D8EC}"/>
          </ac:spMkLst>
        </pc:spChg>
        <pc:spChg chg="add del">
          <ac:chgData name="Renáta Deák" userId="f9d8362dd24f3420" providerId="LiveId" clId="{907EE2D6-F71C-4711-9AEE-1DC9006DEA95}" dt="2023-09-11T12:02:07.046" v="422" actId="26606"/>
          <ac:spMkLst>
            <pc:docMk/>
            <pc:sldMk cId="3929907159" sldId="272"/>
            <ac:spMk id="29" creationId="{37C89E4B-3C9F-44B9-8B86-D9E3D112D8EC}"/>
          </ac:spMkLst>
        </pc:spChg>
        <pc:spChg chg="add">
          <ac:chgData name="Renáta Deák" userId="f9d8362dd24f3420" providerId="LiveId" clId="{907EE2D6-F71C-4711-9AEE-1DC9006DEA95}" dt="2023-09-11T12:02:07.061" v="423" actId="26606"/>
          <ac:spMkLst>
            <pc:docMk/>
            <pc:sldMk cId="3929907159" sldId="272"/>
            <ac:spMk id="33" creationId="{37C89E4B-3C9F-44B9-8B86-D9E3D112D8EC}"/>
          </ac:spMkLst>
        </pc:spChg>
        <pc:picChg chg="add mod">
          <ac:chgData name="Renáta Deák" userId="f9d8362dd24f3420" providerId="LiveId" clId="{907EE2D6-F71C-4711-9AEE-1DC9006DEA95}" dt="2023-09-11T12:02:00.658" v="418" actId="26606"/>
          <ac:picMkLst>
            <pc:docMk/>
            <pc:sldMk cId="3929907159" sldId="272"/>
            <ac:picMk id="5" creationId="{F7560CAB-64AC-7620-C91D-F3B395FDB053}"/>
          </ac:picMkLst>
        </pc:picChg>
        <pc:cxnChg chg="add del">
          <ac:chgData name="Renáta Deák" userId="f9d8362dd24f3420" providerId="LiveId" clId="{907EE2D6-F71C-4711-9AEE-1DC9006DEA95}" dt="2023-09-11T12:02:07.061" v="423" actId="26606"/>
          <ac:cxnSpMkLst>
            <pc:docMk/>
            <pc:sldMk cId="3929907159" sldId="272"/>
            <ac:cxnSpMk id="14" creationId="{D891E407-403B-4764-86C9-33A56D3BCAA3}"/>
          </ac:cxnSpMkLst>
        </pc:cxnChg>
        <pc:cxnChg chg="add del">
          <ac:chgData name="Renáta Deák" userId="f9d8362dd24f3420" providerId="LiveId" clId="{907EE2D6-F71C-4711-9AEE-1DC9006DEA95}" dt="2023-09-11T12:02:07.061" v="423" actId="26606"/>
          <ac:cxnSpMkLst>
            <pc:docMk/>
            <pc:sldMk cId="3929907159" sldId="272"/>
            <ac:cxnSpMk id="16" creationId="{AA2EAA10-076F-46BD-8F0F-B9A2FB77A85C}"/>
          </ac:cxnSpMkLst>
        </pc:cxnChg>
        <pc:cxnChg chg="add del">
          <ac:chgData name="Renáta Deák" userId="f9d8362dd24f3420" providerId="LiveId" clId="{907EE2D6-F71C-4711-9AEE-1DC9006DEA95}" dt="2023-09-11T12:02:03.176" v="420" actId="26606"/>
          <ac:cxnSpMkLst>
            <pc:docMk/>
            <pc:sldMk cId="3929907159" sldId="272"/>
            <ac:cxnSpMk id="25" creationId="{D891E407-403B-4764-86C9-33A56D3BCAA3}"/>
          </ac:cxnSpMkLst>
        </pc:cxnChg>
        <pc:cxnChg chg="add del">
          <ac:chgData name="Renáta Deák" userId="f9d8362dd24f3420" providerId="LiveId" clId="{907EE2D6-F71C-4711-9AEE-1DC9006DEA95}" dt="2023-09-11T12:02:03.176" v="420" actId="26606"/>
          <ac:cxnSpMkLst>
            <pc:docMk/>
            <pc:sldMk cId="3929907159" sldId="272"/>
            <ac:cxnSpMk id="27" creationId="{AA2EAA10-076F-46BD-8F0F-B9A2FB77A85C}"/>
          </ac:cxnSpMkLst>
        </pc:cxnChg>
        <pc:cxnChg chg="add del">
          <ac:chgData name="Renáta Deák" userId="f9d8362dd24f3420" providerId="LiveId" clId="{907EE2D6-F71C-4711-9AEE-1DC9006DEA95}" dt="2023-09-11T12:02:07.046" v="422" actId="26606"/>
          <ac:cxnSpMkLst>
            <pc:docMk/>
            <pc:sldMk cId="3929907159" sldId="272"/>
            <ac:cxnSpMk id="30" creationId="{AA2EAA10-076F-46BD-8F0F-B9A2FB77A85C}"/>
          </ac:cxnSpMkLst>
        </pc:cxnChg>
        <pc:cxnChg chg="add del">
          <ac:chgData name="Renáta Deák" userId="f9d8362dd24f3420" providerId="LiveId" clId="{907EE2D6-F71C-4711-9AEE-1DC9006DEA95}" dt="2023-09-11T12:02:07.046" v="422" actId="26606"/>
          <ac:cxnSpMkLst>
            <pc:docMk/>
            <pc:sldMk cId="3929907159" sldId="272"/>
            <ac:cxnSpMk id="31" creationId="{D891E407-403B-4764-86C9-33A56D3BCAA3}"/>
          </ac:cxnSpMkLst>
        </pc:cxnChg>
        <pc:cxnChg chg="add">
          <ac:chgData name="Renáta Deák" userId="f9d8362dd24f3420" providerId="LiveId" clId="{907EE2D6-F71C-4711-9AEE-1DC9006DEA95}" dt="2023-09-11T12:02:07.061" v="423" actId="26606"/>
          <ac:cxnSpMkLst>
            <pc:docMk/>
            <pc:sldMk cId="3929907159" sldId="272"/>
            <ac:cxnSpMk id="34" creationId="{AA2EAA10-076F-46BD-8F0F-B9A2FB77A85C}"/>
          </ac:cxnSpMkLst>
        </pc:cxnChg>
        <pc:cxnChg chg="add">
          <ac:chgData name="Renáta Deák" userId="f9d8362dd24f3420" providerId="LiveId" clId="{907EE2D6-F71C-4711-9AEE-1DC9006DEA95}" dt="2023-09-11T12:02:07.061" v="423" actId="26606"/>
          <ac:cxnSpMkLst>
            <pc:docMk/>
            <pc:sldMk cId="3929907159" sldId="272"/>
            <ac:cxnSpMk id="35" creationId="{D891E407-403B-4764-86C9-33A56D3BCAA3}"/>
          </ac:cxnSpMkLst>
        </pc:cxnChg>
      </pc:sldChg>
      <pc:sldChg chg="addSp delSp modSp new mod setBg">
        <pc:chgData name="Renáta Deák" userId="f9d8362dd24f3420" providerId="LiveId" clId="{907EE2D6-F71C-4711-9AEE-1DC9006DEA95}" dt="2023-09-11T15:53:55.280" v="805" actId="20577"/>
        <pc:sldMkLst>
          <pc:docMk/>
          <pc:sldMk cId="3112322472" sldId="273"/>
        </pc:sldMkLst>
        <pc:spChg chg="del mod">
          <ac:chgData name="Renáta Deák" userId="f9d8362dd24f3420" providerId="LiveId" clId="{907EE2D6-F71C-4711-9AEE-1DC9006DEA95}" dt="2023-09-11T13:52:06.628" v="507" actId="478"/>
          <ac:spMkLst>
            <pc:docMk/>
            <pc:sldMk cId="3112322472" sldId="273"/>
            <ac:spMk id="2" creationId="{195552C5-338A-0BB8-637B-0DDE81A1A07B}"/>
          </ac:spMkLst>
        </pc:spChg>
        <pc:spChg chg="del">
          <ac:chgData name="Renáta Deák" userId="f9d8362dd24f3420" providerId="LiveId" clId="{907EE2D6-F71C-4711-9AEE-1DC9006DEA95}" dt="2023-09-11T13:49:31.959" v="496"/>
          <ac:spMkLst>
            <pc:docMk/>
            <pc:sldMk cId="3112322472" sldId="273"/>
            <ac:spMk id="3" creationId="{12F2426C-E1F6-0E74-4CB2-B1DAA3D0FA7C}"/>
          </ac:spMkLst>
        </pc:spChg>
        <pc:spChg chg="add del">
          <ac:chgData name="Renáta Deák" userId="f9d8362dd24f3420" providerId="LiveId" clId="{907EE2D6-F71C-4711-9AEE-1DC9006DEA95}" dt="2023-09-11T13:51:18.108" v="499"/>
          <ac:spMkLst>
            <pc:docMk/>
            <pc:sldMk cId="3112322472" sldId="273"/>
            <ac:spMk id="6150" creationId="{4E62E8D1-5110-5903-CC7D-C63FBC064326}"/>
          </ac:spMkLst>
        </pc:spChg>
        <pc:spChg chg="add del">
          <ac:chgData name="Renáta Deák" userId="f9d8362dd24f3420" providerId="LiveId" clId="{907EE2D6-F71C-4711-9AEE-1DC9006DEA95}" dt="2023-09-11T13:51:23.039" v="500" actId="26606"/>
          <ac:spMkLst>
            <pc:docMk/>
            <pc:sldMk cId="3112322472" sldId="273"/>
            <ac:spMk id="6153" creationId="{5A0118C5-4F8D-4CF4-BADD-53FEACC6C42A}"/>
          </ac:spMkLst>
        </pc:spChg>
        <pc:spChg chg="add del mod">
          <ac:chgData name="Renáta Deák" userId="f9d8362dd24f3420" providerId="LiveId" clId="{907EE2D6-F71C-4711-9AEE-1DC9006DEA95}" dt="2023-09-11T13:52:55.905" v="508"/>
          <ac:spMkLst>
            <pc:docMk/>
            <pc:sldMk cId="3112322472" sldId="273"/>
            <ac:spMk id="6168" creationId="{9AD0217D-8BB2-B64E-CE4E-8D36DA57F72D}"/>
          </ac:spMkLst>
        </pc:spChg>
        <pc:spChg chg="add del">
          <ac:chgData name="Renáta Deák" userId="f9d8362dd24f3420" providerId="LiveId" clId="{907EE2D6-F71C-4711-9AEE-1DC9006DEA95}" dt="2023-09-11T13:51:59.421" v="506" actId="26606"/>
          <ac:spMkLst>
            <pc:docMk/>
            <pc:sldMk cId="3112322472" sldId="273"/>
            <ac:spMk id="6171" creationId="{5A0118C5-4F8D-4CF4-BADD-53FEACC6C42A}"/>
          </ac:spMkLst>
        </pc:spChg>
        <pc:spChg chg="add del">
          <ac:chgData name="Renáta Deák" userId="f9d8362dd24f3420" providerId="LiveId" clId="{907EE2D6-F71C-4711-9AEE-1DC9006DEA95}" dt="2023-09-11T13:51:59.421" v="506" actId="26606"/>
          <ac:spMkLst>
            <pc:docMk/>
            <pc:sldMk cId="3112322472" sldId="273"/>
            <ac:spMk id="6177" creationId="{99A7A058-C1CE-4860-96CB-6EAF9DEF7802}"/>
          </ac:spMkLst>
        </pc:spChg>
        <pc:spChg chg="add del">
          <ac:chgData name="Renáta Deák" userId="f9d8362dd24f3420" providerId="LiveId" clId="{907EE2D6-F71C-4711-9AEE-1DC9006DEA95}" dt="2023-09-11T13:51:59.421" v="506" actId="26606"/>
          <ac:spMkLst>
            <pc:docMk/>
            <pc:sldMk cId="3112322472" sldId="273"/>
            <ac:spMk id="6179" creationId="{7214B226-9840-4638-9B40-1BA7E5F52425}"/>
          </ac:spMkLst>
        </pc:spChg>
        <pc:spChg chg="add del">
          <ac:chgData name="Renáta Deák" userId="f9d8362dd24f3420" providerId="LiveId" clId="{907EE2D6-F71C-4711-9AEE-1DC9006DEA95}" dt="2023-09-11T13:51:59.421" v="506" actId="26606"/>
          <ac:spMkLst>
            <pc:docMk/>
            <pc:sldMk cId="3112322472" sldId="273"/>
            <ac:spMk id="6181" creationId="{B7F6E9F1-F0E1-442E-B824-A1ADD42CDA2D}"/>
          </ac:spMkLst>
        </pc:spChg>
        <pc:spChg chg="add del">
          <ac:chgData name="Renáta Deák" userId="f9d8362dd24f3420" providerId="LiveId" clId="{907EE2D6-F71C-4711-9AEE-1DC9006DEA95}" dt="2023-09-11T13:51:59.421" v="506" actId="26606"/>
          <ac:spMkLst>
            <pc:docMk/>
            <pc:sldMk cId="3112322472" sldId="273"/>
            <ac:spMk id="6183" creationId="{49FFD97F-40E1-45B3-9A51-E14CA4A494E4}"/>
          </ac:spMkLst>
        </pc:spChg>
        <pc:spChg chg="add del">
          <ac:chgData name="Renáta Deák" userId="f9d8362dd24f3420" providerId="LiveId" clId="{907EE2D6-F71C-4711-9AEE-1DC9006DEA95}" dt="2023-09-11T13:51:59.390" v="505" actId="26606"/>
          <ac:spMkLst>
            <pc:docMk/>
            <pc:sldMk cId="3112322472" sldId="273"/>
            <ac:spMk id="6359" creationId="{5A0118C5-4F8D-4CF4-BADD-53FEACC6C42A}"/>
          </ac:spMkLst>
        </pc:spChg>
        <pc:spChg chg="add del">
          <ac:chgData name="Renáta Deák" userId="f9d8362dd24f3420" providerId="LiveId" clId="{907EE2D6-F71C-4711-9AEE-1DC9006DEA95}" dt="2023-09-11T13:51:59.390" v="505" actId="26606"/>
          <ac:spMkLst>
            <pc:docMk/>
            <pc:sldMk cId="3112322472" sldId="273"/>
            <ac:spMk id="6361" creationId="{F98F79A4-A6C7-4101-B1E9-27E05CB7CFA0}"/>
          </ac:spMkLst>
        </pc:spChg>
        <pc:spChg chg="add del">
          <ac:chgData name="Renáta Deák" userId="f9d8362dd24f3420" providerId="LiveId" clId="{907EE2D6-F71C-4711-9AEE-1DC9006DEA95}" dt="2023-09-11T13:51:59.390" v="505" actId="26606"/>
          <ac:spMkLst>
            <pc:docMk/>
            <pc:sldMk cId="3112322472" sldId="273"/>
            <ac:spMk id="6363" creationId="{79AFCB35-9C04-4524-A0B1-57FF6865D013}"/>
          </ac:spMkLst>
        </pc:spChg>
        <pc:spChg chg="add del">
          <ac:chgData name="Renáta Deák" userId="f9d8362dd24f3420" providerId="LiveId" clId="{907EE2D6-F71C-4711-9AEE-1DC9006DEA95}" dt="2023-09-11T13:51:59.390" v="505" actId="26606"/>
          <ac:spMkLst>
            <pc:docMk/>
            <pc:sldMk cId="3112322472" sldId="273"/>
            <ac:spMk id="6365" creationId="{D11AD2AD-0BA0-4DD3-8EEA-84686A0E718C}"/>
          </ac:spMkLst>
        </pc:spChg>
        <pc:spChg chg="add del">
          <ac:chgData name="Renáta Deák" userId="f9d8362dd24f3420" providerId="LiveId" clId="{907EE2D6-F71C-4711-9AEE-1DC9006DEA95}" dt="2023-09-11T13:51:59.390" v="505" actId="26606"/>
          <ac:spMkLst>
            <pc:docMk/>
            <pc:sldMk cId="3112322472" sldId="273"/>
            <ac:spMk id="6367" creationId="{59463AC4-F96D-4507-9EE0-A831B7910271}"/>
          </ac:spMkLst>
        </pc:spChg>
        <pc:spChg chg="add del">
          <ac:chgData name="Renáta Deák" userId="f9d8362dd24f3420" providerId="LiveId" clId="{907EE2D6-F71C-4711-9AEE-1DC9006DEA95}" dt="2023-09-11T13:51:59.390" v="505" actId="26606"/>
          <ac:spMkLst>
            <pc:docMk/>
            <pc:sldMk cId="3112322472" sldId="273"/>
            <ac:spMk id="6369" creationId="{9E5C5460-229E-46C8-A712-CC317985420F}"/>
          </ac:spMkLst>
        </pc:spChg>
        <pc:spChg chg="add del">
          <ac:chgData name="Renáta Deák" userId="f9d8362dd24f3420" providerId="LiveId" clId="{907EE2D6-F71C-4711-9AEE-1DC9006DEA95}" dt="2023-09-11T13:51:59.390" v="505" actId="26606"/>
          <ac:spMkLst>
            <pc:docMk/>
            <pc:sldMk cId="3112322472" sldId="273"/>
            <ac:spMk id="6371" creationId="{FC3ABE8C-1C72-4141-BADF-DD681176459A}"/>
          </ac:spMkLst>
        </pc:spChg>
        <pc:spChg chg="add del">
          <ac:chgData name="Renáta Deák" userId="f9d8362dd24f3420" providerId="LiveId" clId="{907EE2D6-F71C-4711-9AEE-1DC9006DEA95}" dt="2023-09-11T13:53:13.726" v="513" actId="26606"/>
          <ac:spMkLst>
            <pc:docMk/>
            <pc:sldMk cId="3112322472" sldId="273"/>
            <ac:spMk id="6380" creationId="{114C78B5-EC6B-4A39-8860-705100867457}"/>
          </ac:spMkLst>
        </pc:spChg>
        <pc:spChg chg="add del">
          <ac:chgData name="Renáta Deák" userId="f9d8362dd24f3420" providerId="LiveId" clId="{907EE2D6-F71C-4711-9AEE-1DC9006DEA95}" dt="2023-09-11T13:53:13.695" v="512" actId="26606"/>
          <ac:spMkLst>
            <pc:docMk/>
            <pc:sldMk cId="3112322472" sldId="273"/>
            <ac:spMk id="6386" creationId="{082ECC53-1DD4-2998-215C-C99344150668}"/>
          </ac:spMkLst>
        </pc:spChg>
        <pc:spChg chg="add del">
          <ac:chgData name="Renáta Deák" userId="f9d8362dd24f3420" providerId="LiveId" clId="{907EE2D6-F71C-4711-9AEE-1DC9006DEA95}" dt="2023-09-11T13:53:13.695" v="512" actId="26606"/>
          <ac:spMkLst>
            <pc:docMk/>
            <pc:sldMk cId="3112322472" sldId="273"/>
            <ac:spMk id="6389" creationId="{5A0118C5-4F8D-4CF4-BADD-53FEACC6C42A}"/>
          </ac:spMkLst>
        </pc:spChg>
        <pc:spChg chg="add del">
          <ac:chgData name="Renáta Deák" userId="f9d8362dd24f3420" providerId="LiveId" clId="{907EE2D6-F71C-4711-9AEE-1DC9006DEA95}" dt="2023-09-11T13:53:13.695" v="512" actId="26606"/>
          <ac:spMkLst>
            <pc:docMk/>
            <pc:sldMk cId="3112322472" sldId="273"/>
            <ac:spMk id="6391" creationId="{FFFEB18F-F81F-4CED-BE64-EB888A77C3B8}"/>
          </ac:spMkLst>
        </pc:spChg>
        <pc:spChg chg="add del">
          <ac:chgData name="Renáta Deák" userId="f9d8362dd24f3420" providerId="LiveId" clId="{907EE2D6-F71C-4711-9AEE-1DC9006DEA95}" dt="2023-09-11T13:53:50.694" v="517" actId="26606"/>
          <ac:spMkLst>
            <pc:docMk/>
            <pc:sldMk cId="3112322472" sldId="273"/>
            <ac:spMk id="6544" creationId="{2DAA6C16-BF9B-4A3E-BC70-EE6015D4F967}"/>
          </ac:spMkLst>
        </pc:spChg>
        <pc:spChg chg="add mod ord">
          <ac:chgData name="Renáta Deák" userId="f9d8362dd24f3420" providerId="LiveId" clId="{907EE2D6-F71C-4711-9AEE-1DC9006DEA95}" dt="2023-09-11T15:53:55.280" v="805" actId="20577"/>
          <ac:spMkLst>
            <pc:docMk/>
            <pc:sldMk cId="3112322472" sldId="273"/>
            <ac:spMk id="6548" creationId="{65010462-0224-0FA5-3667-C137C1278408}"/>
          </ac:spMkLst>
        </pc:spChg>
        <pc:spChg chg="add del">
          <ac:chgData name="Renáta Deák" userId="f9d8362dd24f3420" providerId="LiveId" clId="{907EE2D6-F71C-4711-9AEE-1DC9006DEA95}" dt="2023-09-11T13:54:00.461" v="519" actId="26606"/>
          <ac:spMkLst>
            <pc:docMk/>
            <pc:sldMk cId="3112322472" sldId="273"/>
            <ac:spMk id="6553" creationId="{2DAA6C16-BF9B-4A3E-BC70-EE6015D4F967}"/>
          </ac:spMkLst>
        </pc:spChg>
        <pc:spChg chg="add del">
          <ac:chgData name="Renáta Deák" userId="f9d8362dd24f3420" providerId="LiveId" clId="{907EE2D6-F71C-4711-9AEE-1DC9006DEA95}" dt="2023-09-11T13:54:55.071" v="546" actId="26606"/>
          <ac:spMkLst>
            <pc:docMk/>
            <pc:sldMk cId="3112322472" sldId="273"/>
            <ac:spMk id="6562" creationId="{5A0118C5-4F8D-4CF4-BADD-53FEACC6C42A}"/>
          </ac:spMkLst>
        </pc:spChg>
        <pc:spChg chg="add del">
          <ac:chgData name="Renáta Deák" userId="f9d8362dd24f3420" providerId="LiveId" clId="{907EE2D6-F71C-4711-9AEE-1DC9006DEA95}" dt="2023-09-11T13:54:55.071" v="545" actId="26606"/>
          <ac:spMkLst>
            <pc:docMk/>
            <pc:sldMk cId="3112322472" sldId="273"/>
            <ac:spMk id="6586" creationId="{93B08880-F4DE-42E0-AE26-F56F56349643}"/>
          </ac:spMkLst>
        </pc:spChg>
        <pc:spChg chg="add del">
          <ac:chgData name="Renáta Deák" userId="f9d8362dd24f3420" providerId="LiveId" clId="{907EE2D6-F71C-4711-9AEE-1DC9006DEA95}" dt="2023-09-11T13:54:55.071" v="545" actId="26606"/>
          <ac:spMkLst>
            <pc:docMk/>
            <pc:sldMk cId="3112322472" sldId="273"/>
            <ac:spMk id="6588" creationId="{8A2A689E-17C0-4832-920D-11B3E03EE987}"/>
          </ac:spMkLst>
        </pc:spChg>
        <pc:spChg chg="add">
          <ac:chgData name="Renáta Deák" userId="f9d8362dd24f3420" providerId="LiveId" clId="{907EE2D6-F71C-4711-9AEE-1DC9006DEA95}" dt="2023-09-11T13:54:55.071" v="546" actId="26606"/>
          <ac:spMkLst>
            <pc:docMk/>
            <pc:sldMk cId="3112322472" sldId="273"/>
            <ac:spMk id="6593" creationId="{AD96FDFD-4E42-4A06-B8B5-768A1DB9C2A9}"/>
          </ac:spMkLst>
        </pc:spChg>
        <pc:grpChg chg="add del">
          <ac:chgData name="Renáta Deák" userId="f9d8362dd24f3420" providerId="LiveId" clId="{907EE2D6-F71C-4711-9AEE-1DC9006DEA95}" dt="2023-09-11T13:51:23.039" v="500" actId="26606"/>
          <ac:grpSpMkLst>
            <pc:docMk/>
            <pc:sldMk cId="3112322472" sldId="273"/>
            <ac:grpSpMk id="6155" creationId="{B894EFA8-F425-4D19-A94B-445388B31E20}"/>
          </ac:grpSpMkLst>
        </pc:grpChg>
        <pc:grpChg chg="add del">
          <ac:chgData name="Renáta Deák" userId="f9d8362dd24f3420" providerId="LiveId" clId="{907EE2D6-F71C-4711-9AEE-1DC9006DEA95}" dt="2023-09-11T13:51:23.039" v="500" actId="26606"/>
          <ac:grpSpMkLst>
            <pc:docMk/>
            <pc:sldMk cId="3112322472" sldId="273"/>
            <ac:grpSpMk id="6159" creationId="{582A903B-6B78-4F0A-B7C9-3D80499020B8}"/>
          </ac:grpSpMkLst>
        </pc:grpChg>
        <pc:grpChg chg="add del">
          <ac:chgData name="Renáta Deák" userId="f9d8362dd24f3420" providerId="LiveId" clId="{907EE2D6-F71C-4711-9AEE-1DC9006DEA95}" dt="2023-09-11T13:51:59.421" v="506" actId="26606"/>
          <ac:grpSpMkLst>
            <pc:docMk/>
            <pc:sldMk cId="3112322472" sldId="273"/>
            <ac:grpSpMk id="6173" creationId="{00E015F5-1A99-4E40-BC3D-7707802996B5}"/>
          </ac:grpSpMkLst>
        </pc:grpChg>
        <pc:grpChg chg="add del">
          <ac:chgData name="Renáta Deák" userId="f9d8362dd24f3420" providerId="LiveId" clId="{907EE2D6-F71C-4711-9AEE-1DC9006DEA95}" dt="2023-09-11T13:51:59.421" v="506" actId="26606"/>
          <ac:grpSpMkLst>
            <pc:docMk/>
            <pc:sldMk cId="3112322472" sldId="273"/>
            <ac:grpSpMk id="6185" creationId="{5468B3A9-705E-43C3-A742-0619B0D8F2EE}"/>
          </ac:grpSpMkLst>
        </pc:grpChg>
        <pc:grpChg chg="add del">
          <ac:chgData name="Renáta Deák" userId="f9d8362dd24f3420" providerId="LiveId" clId="{907EE2D6-F71C-4711-9AEE-1DC9006DEA95}" dt="2023-09-11T13:51:59.390" v="505" actId="26606"/>
          <ac:grpSpMkLst>
            <pc:docMk/>
            <pc:sldMk cId="3112322472" sldId="273"/>
            <ac:grpSpMk id="6373" creationId="{0C156BF8-7FF7-440F-BE2B-417DFFE8BFA5}"/>
          </ac:grpSpMkLst>
        </pc:grpChg>
        <pc:grpChg chg="add del">
          <ac:chgData name="Renáta Deák" userId="f9d8362dd24f3420" providerId="LiveId" clId="{907EE2D6-F71C-4711-9AEE-1DC9006DEA95}" dt="2023-09-11T13:53:13.726" v="513" actId="26606"/>
          <ac:grpSpMkLst>
            <pc:docMk/>
            <pc:sldMk cId="3112322472" sldId="273"/>
            <ac:grpSpMk id="6381" creationId="{A50943B0-FDF7-4C2C-B784-9208C945A8C3}"/>
          </ac:grpSpMkLst>
        </pc:grpChg>
        <pc:grpChg chg="add del">
          <ac:chgData name="Renáta Deák" userId="f9d8362dd24f3420" providerId="LiveId" clId="{907EE2D6-F71C-4711-9AEE-1DC9006DEA95}" dt="2023-09-11T13:53:13.695" v="512" actId="26606"/>
          <ac:grpSpMkLst>
            <pc:docMk/>
            <pc:sldMk cId="3112322472" sldId="273"/>
            <ac:grpSpMk id="6393" creationId="{00E015F5-1A99-4E40-BC3D-7707802996B5}"/>
          </ac:grpSpMkLst>
        </pc:grpChg>
        <pc:grpChg chg="add del">
          <ac:chgData name="Renáta Deák" userId="f9d8362dd24f3420" providerId="LiveId" clId="{907EE2D6-F71C-4711-9AEE-1DC9006DEA95}" dt="2023-09-11T13:53:13.695" v="512" actId="26606"/>
          <ac:grpSpMkLst>
            <pc:docMk/>
            <pc:sldMk cId="3112322472" sldId="273"/>
            <ac:grpSpMk id="6397" creationId="{5468B3A9-705E-43C3-A742-0619B0D8F2EE}"/>
          </ac:grpSpMkLst>
        </pc:grpChg>
        <pc:grpChg chg="add del">
          <ac:chgData name="Renáta Deák" userId="f9d8362dd24f3420" providerId="LiveId" clId="{907EE2D6-F71C-4711-9AEE-1DC9006DEA95}" dt="2023-09-11T13:53:50.694" v="517" actId="26606"/>
          <ac:grpSpMkLst>
            <pc:docMk/>
            <pc:sldMk cId="3112322472" sldId="273"/>
            <ac:grpSpMk id="6545" creationId="{31655B4F-4050-4B1F-82A8-180E74CF9C54}"/>
          </ac:grpSpMkLst>
        </pc:grpChg>
        <pc:grpChg chg="add del">
          <ac:chgData name="Renáta Deák" userId="f9d8362dd24f3420" providerId="LiveId" clId="{907EE2D6-F71C-4711-9AEE-1DC9006DEA95}" dt="2023-09-11T13:54:00.461" v="519" actId="26606"/>
          <ac:grpSpMkLst>
            <pc:docMk/>
            <pc:sldMk cId="3112322472" sldId="273"/>
            <ac:grpSpMk id="6555" creationId="{31655B4F-4050-4B1F-82A8-180E74CF9C54}"/>
          </ac:grpSpMkLst>
        </pc:grpChg>
        <pc:grpChg chg="add del">
          <ac:chgData name="Renáta Deák" userId="f9d8362dd24f3420" providerId="LiveId" clId="{907EE2D6-F71C-4711-9AEE-1DC9006DEA95}" dt="2023-09-11T13:54:55.071" v="546" actId="26606"/>
          <ac:grpSpMkLst>
            <pc:docMk/>
            <pc:sldMk cId="3112322472" sldId="273"/>
            <ac:grpSpMk id="6564" creationId="{698DC1B4-9C49-491A-B0C4-CF9ABED0C7CE}"/>
          </ac:grpSpMkLst>
        </pc:grpChg>
        <pc:grpChg chg="add del">
          <ac:chgData name="Renáta Deák" userId="f9d8362dd24f3420" providerId="LiveId" clId="{907EE2D6-F71C-4711-9AEE-1DC9006DEA95}" dt="2023-09-11T13:54:55.071" v="546" actId="26606"/>
          <ac:grpSpMkLst>
            <pc:docMk/>
            <pc:sldMk cId="3112322472" sldId="273"/>
            <ac:grpSpMk id="6568" creationId="{E5C89038-920A-4C2C-96CF-80507027B69F}"/>
          </ac:grpSpMkLst>
        </pc:grpChg>
        <pc:grpChg chg="add del">
          <ac:chgData name="Renáta Deák" userId="f9d8362dd24f3420" providerId="LiveId" clId="{907EE2D6-F71C-4711-9AEE-1DC9006DEA95}" dt="2023-09-11T13:54:55.071" v="546" actId="26606"/>
          <ac:grpSpMkLst>
            <pc:docMk/>
            <pc:sldMk cId="3112322472" sldId="273"/>
            <ac:grpSpMk id="6572" creationId="{9A15111C-2752-4649-B55B-B93FF93F972D}"/>
          </ac:grpSpMkLst>
        </pc:grpChg>
        <pc:grpChg chg="add del">
          <ac:chgData name="Renáta Deák" userId="f9d8362dd24f3420" providerId="LiveId" clId="{907EE2D6-F71C-4711-9AEE-1DC9006DEA95}" dt="2023-09-11T13:54:55.071" v="546" actId="26606"/>
          <ac:grpSpMkLst>
            <pc:docMk/>
            <pc:sldMk cId="3112322472" sldId="273"/>
            <ac:grpSpMk id="6576" creationId="{582A903B-6B78-4F0A-B7C9-3D80499020B8}"/>
          </ac:grpSpMkLst>
        </pc:grpChg>
        <pc:grpChg chg="add del">
          <ac:chgData name="Renáta Deák" userId="f9d8362dd24f3420" providerId="LiveId" clId="{907EE2D6-F71C-4711-9AEE-1DC9006DEA95}" dt="2023-09-11T13:54:55.071" v="545" actId="26606"/>
          <ac:grpSpMkLst>
            <pc:docMk/>
            <pc:sldMk cId="3112322472" sldId="273"/>
            <ac:grpSpMk id="6590" creationId="{364A290D-B7BC-40B4-AB97-0C801BCCE267}"/>
          </ac:grpSpMkLst>
        </pc:grpChg>
        <pc:picChg chg="add del mod ord">
          <ac:chgData name="Renáta Deák" userId="f9d8362dd24f3420" providerId="LiveId" clId="{907EE2D6-F71C-4711-9AEE-1DC9006DEA95}" dt="2023-09-11T13:52:06.628" v="507" actId="478"/>
          <ac:picMkLst>
            <pc:docMk/>
            <pc:sldMk cId="3112322472" sldId="273"/>
            <ac:picMk id="4" creationId="{D9AF9C2C-16E1-8E13-E263-CBA31E40E1FC}"/>
          </ac:picMkLst>
        </pc:picChg>
        <pc:picChg chg="add del mod">
          <ac:chgData name="Renáta Deák" userId="f9d8362dd24f3420" providerId="LiveId" clId="{907EE2D6-F71C-4711-9AEE-1DC9006DEA95}" dt="2023-09-11T13:53:56.034" v="518" actId="478"/>
          <ac:picMkLst>
            <pc:docMk/>
            <pc:sldMk cId="3112322472" sldId="273"/>
            <ac:picMk id="5" creationId="{5C49A008-D88B-DE18-F25A-0B6EAFA0E128}"/>
          </ac:picMkLst>
        </pc:picChg>
        <pc:picChg chg="add mod ord">
          <ac:chgData name="Renáta Deák" userId="f9d8362dd24f3420" providerId="LiveId" clId="{907EE2D6-F71C-4711-9AEE-1DC9006DEA95}" dt="2023-09-11T13:54:55.071" v="546" actId="26606"/>
          <ac:picMkLst>
            <pc:docMk/>
            <pc:sldMk cId="3112322472" sldId="273"/>
            <ac:picMk id="6146" creationId="{2E92D341-8747-02C5-248F-B29055FE2352}"/>
          </ac:picMkLst>
        </pc:picChg>
        <pc:picChg chg="add mod ord">
          <ac:chgData name="Renáta Deák" userId="f9d8362dd24f3420" providerId="LiveId" clId="{907EE2D6-F71C-4711-9AEE-1DC9006DEA95}" dt="2023-09-11T13:54:55.071" v="546" actId="26606"/>
          <ac:picMkLst>
            <pc:docMk/>
            <pc:sldMk cId="3112322472" sldId="273"/>
            <ac:picMk id="6148" creationId="{A957EDAE-6FD0-72D5-7235-27D8242D25AD}"/>
          </ac:picMkLst>
        </pc:picChg>
        <pc:picChg chg="add del mod ord">
          <ac:chgData name="Renáta Deák" userId="f9d8362dd24f3420" providerId="LiveId" clId="{907EE2D6-F71C-4711-9AEE-1DC9006DEA95}" dt="2023-09-11T13:53:18.680" v="515" actId="478"/>
          <ac:picMkLst>
            <pc:docMk/>
            <pc:sldMk cId="3112322472" sldId="273"/>
            <ac:picMk id="6152" creationId="{5E1E83A3-7F89-9B82-76A9-457F1337FF72}"/>
          </ac:picMkLst>
        </pc:picChg>
        <pc:picChg chg="add mod ord">
          <ac:chgData name="Renáta Deák" userId="f9d8362dd24f3420" providerId="LiveId" clId="{907EE2D6-F71C-4711-9AEE-1DC9006DEA95}" dt="2023-09-11T13:54:55.071" v="546" actId="26606"/>
          <ac:picMkLst>
            <pc:docMk/>
            <pc:sldMk cId="3112322472" sldId="273"/>
            <ac:picMk id="6154" creationId="{B9CCA384-E83A-C05E-AB29-D0667AFCC057}"/>
          </ac:picMkLst>
        </pc:picChg>
      </pc:sldChg>
      <pc:sldChg chg="addSp delSp modSp new mod setBg">
        <pc:chgData name="Renáta Deák" userId="f9d8362dd24f3420" providerId="LiveId" clId="{907EE2D6-F71C-4711-9AEE-1DC9006DEA95}" dt="2023-09-11T14:24:22.498" v="740" actId="26606"/>
        <pc:sldMkLst>
          <pc:docMk/>
          <pc:sldMk cId="2108007474" sldId="274"/>
        </pc:sldMkLst>
        <pc:spChg chg="mod ord">
          <ac:chgData name="Renáta Deák" userId="f9d8362dd24f3420" providerId="LiveId" clId="{907EE2D6-F71C-4711-9AEE-1DC9006DEA95}" dt="2023-09-11T14:24:22.498" v="740" actId="26606"/>
          <ac:spMkLst>
            <pc:docMk/>
            <pc:sldMk cId="2108007474" sldId="274"/>
            <ac:spMk id="2" creationId="{3681CE7B-A65F-E625-D54E-12684D962BE4}"/>
          </ac:spMkLst>
        </pc:spChg>
        <pc:spChg chg="del mod">
          <ac:chgData name="Renáta Deák" userId="f9d8362dd24f3420" providerId="LiveId" clId="{907EE2D6-F71C-4711-9AEE-1DC9006DEA95}" dt="2023-09-11T14:21:33.983" v="732"/>
          <ac:spMkLst>
            <pc:docMk/>
            <pc:sldMk cId="2108007474" sldId="274"/>
            <ac:spMk id="3" creationId="{73FB2DEA-5347-C61A-5F21-B41FADEB9C09}"/>
          </ac:spMkLst>
        </pc:spChg>
        <pc:spChg chg="add del">
          <ac:chgData name="Renáta Deák" userId="f9d8362dd24f3420" providerId="LiveId" clId="{907EE2D6-F71C-4711-9AEE-1DC9006DEA95}" dt="2023-09-11T14:22:41.305" v="736" actId="26606"/>
          <ac:spMkLst>
            <pc:docMk/>
            <pc:sldMk cId="2108007474" sldId="274"/>
            <ac:spMk id="2057" creationId="{3B47FC9C-2ED3-4100-A4EF-E8CDFEE106C9}"/>
          </ac:spMkLst>
        </pc:spChg>
        <pc:spChg chg="add del">
          <ac:chgData name="Renáta Deák" userId="f9d8362dd24f3420" providerId="LiveId" clId="{907EE2D6-F71C-4711-9AEE-1DC9006DEA95}" dt="2023-09-11T14:23:13.530" v="738" actId="26606"/>
          <ac:spMkLst>
            <pc:docMk/>
            <pc:sldMk cId="2108007474" sldId="274"/>
            <ac:spMk id="2062" creationId="{3B47FC9C-2ED3-4100-A4EF-E8CDFEE106C9}"/>
          </ac:spMkLst>
        </pc:spChg>
        <pc:spChg chg="add del">
          <ac:chgData name="Renáta Deák" userId="f9d8362dd24f3420" providerId="LiveId" clId="{907EE2D6-F71C-4711-9AEE-1DC9006DEA95}" dt="2023-09-11T14:24:17.764" v="739"/>
          <ac:spMkLst>
            <pc:docMk/>
            <pc:sldMk cId="2108007474" sldId="274"/>
            <ac:spMk id="2066" creationId="{6164A5A9-5C39-BA18-CD24-F06D875F215A}"/>
          </ac:spMkLst>
        </pc:spChg>
        <pc:spChg chg="add del">
          <ac:chgData name="Renáta Deák" userId="f9d8362dd24f3420" providerId="LiveId" clId="{907EE2D6-F71C-4711-9AEE-1DC9006DEA95}" dt="2023-09-11T14:24:22.498" v="740" actId="26606"/>
          <ac:spMkLst>
            <pc:docMk/>
            <pc:sldMk cId="2108007474" sldId="274"/>
            <ac:spMk id="2069" creationId="{4E98B8B0-573C-43DD-85FE-31433D57070C}"/>
          </ac:spMkLst>
        </pc:spChg>
        <pc:spChg chg="add del">
          <ac:chgData name="Renáta Deák" userId="f9d8362dd24f3420" providerId="LiveId" clId="{907EE2D6-F71C-4711-9AEE-1DC9006DEA95}" dt="2023-09-11T14:24:22.498" v="740" actId="26606"/>
          <ac:spMkLst>
            <pc:docMk/>
            <pc:sldMk cId="2108007474" sldId="274"/>
            <ac:spMk id="2071" creationId="{0ADDB668-2CA4-4D2B-9C34-3487CA330BA8}"/>
          </ac:spMkLst>
        </pc:spChg>
        <pc:spChg chg="add del">
          <ac:chgData name="Renáta Deák" userId="f9d8362dd24f3420" providerId="LiveId" clId="{907EE2D6-F71C-4711-9AEE-1DC9006DEA95}" dt="2023-09-11T14:24:22.498" v="740" actId="26606"/>
          <ac:spMkLst>
            <pc:docMk/>
            <pc:sldMk cId="2108007474" sldId="274"/>
            <ac:spMk id="2073" creationId="{2568BC19-F052-4108-93E1-6A3D1DEC072F}"/>
          </ac:spMkLst>
        </pc:spChg>
        <pc:spChg chg="add del">
          <ac:chgData name="Renáta Deák" userId="f9d8362dd24f3420" providerId="LiveId" clId="{907EE2D6-F71C-4711-9AEE-1DC9006DEA95}" dt="2023-09-11T14:24:22.498" v="740" actId="26606"/>
          <ac:spMkLst>
            <pc:docMk/>
            <pc:sldMk cId="2108007474" sldId="274"/>
            <ac:spMk id="2075" creationId="{D5FD337D-4D6B-4C8B-B6F5-121097E09881}"/>
          </ac:spMkLst>
        </pc:spChg>
        <pc:spChg chg="add">
          <ac:chgData name="Renáta Deák" userId="f9d8362dd24f3420" providerId="LiveId" clId="{907EE2D6-F71C-4711-9AEE-1DC9006DEA95}" dt="2023-09-11T14:24:22.498" v="740" actId="26606"/>
          <ac:spMkLst>
            <pc:docMk/>
            <pc:sldMk cId="2108007474" sldId="274"/>
            <ac:spMk id="2080" creationId="{928F64C6-FE22-4FC1-A763-DFCC514811BD}"/>
          </ac:spMkLst>
        </pc:spChg>
        <pc:picChg chg="add mod ord">
          <ac:chgData name="Renáta Deák" userId="f9d8362dd24f3420" providerId="LiveId" clId="{907EE2D6-F71C-4711-9AEE-1DC9006DEA95}" dt="2023-09-11T14:24:22.498" v="740" actId="26606"/>
          <ac:picMkLst>
            <pc:docMk/>
            <pc:sldMk cId="2108007474" sldId="274"/>
            <ac:picMk id="2050" creationId="{548D685D-6846-2128-896F-6623F82F2782}"/>
          </ac:picMkLst>
        </pc:picChg>
        <pc:picChg chg="add mod ord">
          <ac:chgData name="Renáta Deák" userId="f9d8362dd24f3420" providerId="LiveId" clId="{907EE2D6-F71C-4711-9AEE-1DC9006DEA95}" dt="2023-09-11T14:24:22.498" v="740" actId="26606"/>
          <ac:picMkLst>
            <pc:docMk/>
            <pc:sldMk cId="2108007474" sldId="274"/>
            <ac:picMk id="2052" creationId="{0A2C8836-E221-D564-530D-B6DC8D72E71F}"/>
          </ac:picMkLst>
        </pc:picChg>
        <pc:picChg chg="add mod ord">
          <ac:chgData name="Renáta Deák" userId="f9d8362dd24f3420" providerId="LiveId" clId="{907EE2D6-F71C-4711-9AEE-1DC9006DEA95}" dt="2023-09-11T14:24:22.498" v="740" actId="26606"/>
          <ac:picMkLst>
            <pc:docMk/>
            <pc:sldMk cId="2108007474" sldId="274"/>
            <ac:picMk id="2054" creationId="{8470BDB6-83C4-A8F1-F485-CB8AF77E0061}"/>
          </ac:picMkLst>
        </pc:picChg>
        <pc:picChg chg="add mod ord">
          <ac:chgData name="Renáta Deák" userId="f9d8362dd24f3420" providerId="LiveId" clId="{907EE2D6-F71C-4711-9AEE-1DC9006DEA95}" dt="2023-09-11T14:24:22.498" v="740" actId="26606"/>
          <ac:picMkLst>
            <pc:docMk/>
            <pc:sldMk cId="2108007474" sldId="274"/>
            <ac:picMk id="2056" creationId="{33FA407D-4EA1-B384-3585-63682C946A73}"/>
          </ac:picMkLst>
        </pc:picChg>
        <pc:picChg chg="add mod">
          <ac:chgData name="Renáta Deák" userId="f9d8362dd24f3420" providerId="LiveId" clId="{907EE2D6-F71C-4711-9AEE-1DC9006DEA95}" dt="2023-09-11T14:24:22.498" v="740" actId="26606"/>
          <ac:picMkLst>
            <pc:docMk/>
            <pc:sldMk cId="2108007474" sldId="274"/>
            <ac:picMk id="2058" creationId="{1B22C569-DDC6-CFDF-C25E-4A95430848F7}"/>
          </ac:picMkLst>
        </pc:picChg>
        <pc:cxnChg chg="add">
          <ac:chgData name="Renáta Deák" userId="f9d8362dd24f3420" providerId="LiveId" clId="{907EE2D6-F71C-4711-9AEE-1DC9006DEA95}" dt="2023-09-11T14:24:22.498" v="740" actId="26606"/>
          <ac:cxnSpMkLst>
            <pc:docMk/>
            <pc:sldMk cId="2108007474" sldId="274"/>
            <ac:cxnSpMk id="2082" creationId="{5C34627B-48E6-4F4D-B843-97717A86B490}"/>
          </ac:cxnSpMkLst>
        </pc:cxnChg>
      </pc:sldChg>
      <pc:sldChg chg="new del">
        <pc:chgData name="Renáta Deák" userId="f9d8362dd24f3420" providerId="LiveId" clId="{907EE2D6-F71C-4711-9AEE-1DC9006DEA95}" dt="2023-09-11T13:57:27.719" v="598" actId="47"/>
        <pc:sldMkLst>
          <pc:docMk/>
          <pc:sldMk cId="2983226708" sldId="274"/>
        </pc:sldMkLst>
      </pc:sldChg>
      <pc:sldChg chg="addSp delSp modSp new mod setBg setClrOvrMap">
        <pc:chgData name="Renáta Deák" userId="f9d8362dd24f3420" providerId="LiveId" clId="{907EE2D6-F71C-4711-9AEE-1DC9006DEA95}" dt="2023-09-12T14:45:03.683" v="1617" actId="26606"/>
        <pc:sldMkLst>
          <pc:docMk/>
          <pc:sldMk cId="893752765" sldId="275"/>
        </pc:sldMkLst>
        <pc:spChg chg="mod">
          <ac:chgData name="Renáta Deák" userId="f9d8362dd24f3420" providerId="LiveId" clId="{907EE2D6-F71C-4711-9AEE-1DC9006DEA95}" dt="2023-09-12T14:45:03.683" v="1617" actId="26606"/>
          <ac:spMkLst>
            <pc:docMk/>
            <pc:sldMk cId="893752765" sldId="275"/>
            <ac:spMk id="2" creationId="{02BEB009-9946-7BEB-33DD-0DD05ADF8F3F}"/>
          </ac:spMkLst>
        </pc:spChg>
        <pc:spChg chg="mod ord">
          <ac:chgData name="Renáta Deák" userId="f9d8362dd24f3420" providerId="LiveId" clId="{907EE2D6-F71C-4711-9AEE-1DC9006DEA95}" dt="2023-09-12T14:45:03.683" v="1617" actId="26606"/>
          <ac:spMkLst>
            <pc:docMk/>
            <pc:sldMk cId="893752765" sldId="275"/>
            <ac:spMk id="3" creationId="{59A05A5C-D356-2E30-9800-86987BBE3E4B}"/>
          </ac:spMkLst>
        </pc:spChg>
        <pc:spChg chg="add del">
          <ac:chgData name="Renáta Deák" userId="f9d8362dd24f3420" providerId="LiveId" clId="{907EE2D6-F71C-4711-9AEE-1DC9006DEA95}" dt="2023-09-11T15:58:36.952" v="890" actId="26606"/>
          <ac:spMkLst>
            <pc:docMk/>
            <pc:sldMk cId="893752765" sldId="275"/>
            <ac:spMk id="8" creationId="{5FEF463D-EE6B-46FF-B7C7-74B09A96C8AB}"/>
          </ac:spMkLst>
        </pc:spChg>
        <pc:spChg chg="add del">
          <ac:chgData name="Renáta Deák" userId="f9d8362dd24f3420" providerId="LiveId" clId="{907EE2D6-F71C-4711-9AEE-1DC9006DEA95}" dt="2023-09-11T16:04:11.178" v="894" actId="26606"/>
          <ac:spMkLst>
            <pc:docMk/>
            <pc:sldMk cId="893752765" sldId="275"/>
            <ac:spMk id="9" creationId="{C3D6EC93-F369-413E-AA67-5D4104161046}"/>
          </ac:spMkLst>
        </pc:spChg>
        <pc:spChg chg="add del">
          <ac:chgData name="Renáta Deák" userId="f9d8362dd24f3420" providerId="LiveId" clId="{907EE2D6-F71C-4711-9AEE-1DC9006DEA95}" dt="2023-09-11T15:58:36.952" v="890" actId="26606"/>
          <ac:spMkLst>
            <pc:docMk/>
            <pc:sldMk cId="893752765" sldId="275"/>
            <ac:spMk id="14" creationId="{30B5ED20-499B-41E7-95BE-8BBD3131456F}"/>
          </ac:spMkLst>
        </pc:spChg>
        <pc:spChg chg="add del">
          <ac:chgData name="Renáta Deák" userId="f9d8362dd24f3420" providerId="LiveId" clId="{907EE2D6-F71C-4711-9AEE-1DC9006DEA95}" dt="2023-09-11T15:58:36.952" v="890" actId="26606"/>
          <ac:spMkLst>
            <pc:docMk/>
            <pc:sldMk cId="893752765" sldId="275"/>
            <ac:spMk id="16" creationId="{35A51D22-76EA-4C70-B5C9-ED3946924CB7}"/>
          </ac:spMkLst>
        </pc:spChg>
        <pc:spChg chg="add del">
          <ac:chgData name="Renáta Deák" userId="f9d8362dd24f3420" providerId="LiveId" clId="{907EE2D6-F71C-4711-9AEE-1DC9006DEA95}" dt="2023-09-11T17:41:49.499" v="1143" actId="26606"/>
          <ac:spMkLst>
            <pc:docMk/>
            <pc:sldMk cId="893752765" sldId="275"/>
            <ac:spMk id="1031" creationId="{9AA72BD9-2C5A-4EDC-931F-5AA08EACA0F3}"/>
          </ac:spMkLst>
        </pc:spChg>
        <pc:spChg chg="add del">
          <ac:chgData name="Renáta Deák" userId="f9d8362dd24f3420" providerId="LiveId" clId="{907EE2D6-F71C-4711-9AEE-1DC9006DEA95}" dt="2023-09-11T17:41:49.499" v="1143" actId="26606"/>
          <ac:spMkLst>
            <pc:docMk/>
            <pc:sldMk cId="893752765" sldId="275"/>
            <ac:spMk id="1033" creationId="{DD3981AC-7B61-4947-BCF3-F7AA7FA385B9}"/>
          </ac:spMkLst>
        </pc:spChg>
        <pc:spChg chg="add del">
          <ac:chgData name="Renáta Deák" userId="f9d8362dd24f3420" providerId="LiveId" clId="{907EE2D6-F71C-4711-9AEE-1DC9006DEA95}" dt="2023-09-11T17:41:49.499" v="1143" actId="26606"/>
          <ac:spMkLst>
            <pc:docMk/>
            <pc:sldMk cId="893752765" sldId="275"/>
            <ac:spMk id="1035" creationId="{55D4142C-5077-457F-A6AD-3FECFDB39685}"/>
          </ac:spMkLst>
        </pc:spChg>
        <pc:spChg chg="add del">
          <ac:chgData name="Renáta Deák" userId="f9d8362dd24f3420" providerId="LiveId" clId="{907EE2D6-F71C-4711-9AEE-1DC9006DEA95}" dt="2023-09-11T17:41:49.499" v="1143" actId="26606"/>
          <ac:spMkLst>
            <pc:docMk/>
            <pc:sldMk cId="893752765" sldId="275"/>
            <ac:spMk id="1037" creationId="{7A5F0580-5EE9-419F-96EE-B6529EF6E7D0}"/>
          </ac:spMkLst>
        </pc:spChg>
        <pc:spChg chg="add del">
          <ac:chgData name="Renáta Deák" userId="f9d8362dd24f3420" providerId="LiveId" clId="{907EE2D6-F71C-4711-9AEE-1DC9006DEA95}" dt="2023-09-11T17:42:34.491" v="1145" actId="26606"/>
          <ac:spMkLst>
            <pc:docMk/>
            <pc:sldMk cId="893752765" sldId="275"/>
            <ac:spMk id="1042" creationId="{889AE703-9EC1-473D-8723-8E991E88520E}"/>
          </ac:spMkLst>
        </pc:spChg>
        <pc:spChg chg="add del">
          <ac:chgData name="Renáta Deák" userId="f9d8362dd24f3420" providerId="LiveId" clId="{907EE2D6-F71C-4711-9AEE-1DC9006DEA95}" dt="2023-09-12T14:45:03.683" v="1617" actId="26606"/>
          <ac:spMkLst>
            <pc:docMk/>
            <pc:sldMk cId="893752765" sldId="275"/>
            <ac:spMk id="1047" creationId="{21EA7FA8-6652-4CC5-90F4-3D48CAC0C2DD}"/>
          </ac:spMkLst>
        </pc:spChg>
        <pc:spChg chg="add del">
          <ac:chgData name="Renáta Deák" userId="f9d8362dd24f3420" providerId="LiveId" clId="{907EE2D6-F71C-4711-9AEE-1DC9006DEA95}" dt="2023-09-12T14:44:44.838" v="1608" actId="26606"/>
          <ac:spMkLst>
            <pc:docMk/>
            <pc:sldMk cId="893752765" sldId="275"/>
            <ac:spMk id="1052" creationId="{04812C46-200A-4DEB-A05E-3ED6C68C2387}"/>
          </ac:spMkLst>
        </pc:spChg>
        <pc:spChg chg="add del">
          <ac:chgData name="Renáta Deák" userId="f9d8362dd24f3420" providerId="LiveId" clId="{907EE2D6-F71C-4711-9AEE-1DC9006DEA95}" dt="2023-09-12T14:44:44.838" v="1608" actId="26606"/>
          <ac:spMkLst>
            <pc:docMk/>
            <pc:sldMk cId="893752765" sldId="275"/>
            <ac:spMk id="1054" creationId="{D1EA859B-E555-4109-94F3-6700E046E008}"/>
          </ac:spMkLst>
        </pc:spChg>
        <pc:spChg chg="add del">
          <ac:chgData name="Renáta Deák" userId="f9d8362dd24f3420" providerId="LiveId" clId="{907EE2D6-F71C-4711-9AEE-1DC9006DEA95}" dt="2023-09-12T14:45:03.642" v="1616" actId="26606"/>
          <ac:spMkLst>
            <pc:docMk/>
            <pc:sldMk cId="893752765" sldId="275"/>
            <ac:spMk id="1064" creationId="{91CC89A3-857A-4D53-ADCB-0A14B4B404F8}"/>
          </ac:spMkLst>
        </pc:spChg>
        <pc:spChg chg="add">
          <ac:chgData name="Renáta Deák" userId="f9d8362dd24f3420" providerId="LiveId" clId="{907EE2D6-F71C-4711-9AEE-1DC9006DEA95}" dt="2023-09-12T14:45:03.683" v="1617" actId="26606"/>
          <ac:spMkLst>
            <pc:docMk/>
            <pc:sldMk cId="893752765" sldId="275"/>
            <ac:spMk id="1066" creationId="{04812C46-200A-4DEB-A05E-3ED6C68C2387}"/>
          </ac:spMkLst>
        </pc:spChg>
        <pc:spChg chg="add">
          <ac:chgData name="Renáta Deák" userId="f9d8362dd24f3420" providerId="LiveId" clId="{907EE2D6-F71C-4711-9AEE-1DC9006DEA95}" dt="2023-09-12T14:45:03.683" v="1617" actId="26606"/>
          <ac:spMkLst>
            <pc:docMk/>
            <pc:sldMk cId="893752765" sldId="275"/>
            <ac:spMk id="1067" creationId="{D1EA859B-E555-4109-94F3-6700E046E008}"/>
          </ac:spMkLst>
        </pc:spChg>
        <pc:grpChg chg="add del">
          <ac:chgData name="Renáta Deák" userId="f9d8362dd24f3420" providerId="LiveId" clId="{907EE2D6-F71C-4711-9AEE-1DC9006DEA95}" dt="2023-09-11T15:58:36.952" v="890" actId="26606"/>
          <ac:grpSpMkLst>
            <pc:docMk/>
            <pc:sldMk cId="893752765" sldId="275"/>
            <ac:grpSpMk id="10" creationId="{11A27B3A-460C-4100-99B5-817F25979F6C}"/>
          </ac:grpSpMkLst>
        </pc:grpChg>
        <pc:grpChg chg="add del">
          <ac:chgData name="Renáta Deák" userId="f9d8362dd24f3420" providerId="LiveId" clId="{907EE2D6-F71C-4711-9AEE-1DC9006DEA95}" dt="2023-09-11T16:04:11.178" v="894" actId="26606"/>
          <ac:grpSpMkLst>
            <pc:docMk/>
            <pc:sldMk cId="893752765" sldId="275"/>
            <ac:grpSpMk id="18" creationId="{4EA04677-6B2C-40F4-975C-ED9196552771}"/>
          </ac:grpSpMkLst>
        </pc:grpChg>
        <pc:grpChg chg="add del">
          <ac:chgData name="Renáta Deák" userId="f9d8362dd24f3420" providerId="LiveId" clId="{907EE2D6-F71C-4711-9AEE-1DC9006DEA95}" dt="2023-09-12T14:44:47.497" v="1610" actId="26606"/>
          <ac:grpSpMkLst>
            <pc:docMk/>
            <pc:sldMk cId="893752765" sldId="275"/>
            <ac:grpSpMk id="1056" creationId="{3EFD685D-8B18-B0CE-0DEB-437ECA65D298}"/>
          </ac:grpSpMkLst>
        </pc:grpChg>
        <pc:grpChg chg="add del">
          <ac:chgData name="Renáta Deák" userId="f9d8362dd24f3420" providerId="LiveId" clId="{907EE2D6-F71C-4711-9AEE-1DC9006DEA95}" dt="2023-09-12T14:44:56.357" v="1614" actId="26606"/>
          <ac:grpSpMkLst>
            <pc:docMk/>
            <pc:sldMk cId="893752765" sldId="275"/>
            <ac:grpSpMk id="1061" creationId="{1FD67D68-9B83-C338-8342-3348D8F22347}"/>
          </ac:grpSpMkLst>
        </pc:grpChg>
        <pc:picChg chg="add mod ord">
          <ac:chgData name="Renáta Deák" userId="f9d8362dd24f3420" providerId="LiveId" clId="{907EE2D6-F71C-4711-9AEE-1DC9006DEA95}" dt="2023-09-12T14:45:03.683" v="1617" actId="26606"/>
          <ac:picMkLst>
            <pc:docMk/>
            <pc:sldMk cId="893752765" sldId="275"/>
            <ac:picMk id="4" creationId="{D6FBB956-F5B2-17D9-AF28-379018BC17CC}"/>
          </ac:picMkLst>
        </pc:picChg>
        <pc:picChg chg="add del">
          <ac:chgData name="Renáta Deák" userId="f9d8362dd24f3420" providerId="LiveId" clId="{907EE2D6-F71C-4711-9AEE-1DC9006DEA95}" dt="2023-09-11T15:58:42.812" v="892" actId="478"/>
          <ac:picMkLst>
            <pc:docMk/>
            <pc:sldMk cId="893752765" sldId="275"/>
            <ac:picMk id="5" creationId="{2DE39F2C-CD12-F7B5-1D8C-0CFDA431C62E}"/>
          </ac:picMkLst>
        </pc:picChg>
        <pc:picChg chg="add del mod ord">
          <ac:chgData name="Renáta Deák" userId="f9d8362dd24f3420" providerId="LiveId" clId="{907EE2D6-F71C-4711-9AEE-1DC9006DEA95}" dt="2023-09-11T17:42:00.646" v="1144" actId="21"/>
          <ac:picMkLst>
            <pc:docMk/>
            <pc:sldMk cId="893752765" sldId="275"/>
            <ac:picMk id="1026" creationId="{68252F4D-501C-5F59-B6A0-A7CAAE5B20EE}"/>
          </ac:picMkLst>
        </pc:picChg>
        <pc:cxnChg chg="add del">
          <ac:chgData name="Renáta Deák" userId="f9d8362dd24f3420" providerId="LiveId" clId="{907EE2D6-F71C-4711-9AEE-1DC9006DEA95}" dt="2023-09-12T14:44:50.052" v="1612" actId="26606"/>
          <ac:cxnSpMkLst>
            <pc:docMk/>
            <pc:sldMk cId="893752765" sldId="275"/>
            <ac:cxnSpMk id="1059" creationId="{FC23E3B9-5ABF-58B3-E2B0-E9A5DAA90037}"/>
          </ac:cxnSpMkLst>
        </pc:cxnChg>
      </pc:sldChg>
      <pc:sldChg chg="addSp delSp modSp new mod setBg">
        <pc:chgData name="Renáta Deák" userId="f9d8362dd24f3420" providerId="LiveId" clId="{907EE2D6-F71C-4711-9AEE-1DC9006DEA95}" dt="2023-09-12T14:42:36.421" v="1600" actId="26606"/>
        <pc:sldMkLst>
          <pc:docMk/>
          <pc:sldMk cId="1248879859" sldId="276"/>
        </pc:sldMkLst>
        <pc:spChg chg="mod">
          <ac:chgData name="Renáta Deák" userId="f9d8362dd24f3420" providerId="LiveId" clId="{907EE2D6-F71C-4711-9AEE-1DC9006DEA95}" dt="2023-09-12T14:42:36.421" v="1600" actId="26606"/>
          <ac:spMkLst>
            <pc:docMk/>
            <pc:sldMk cId="1248879859" sldId="276"/>
            <ac:spMk id="2" creationId="{9C6C1548-98A1-BCDF-DFCC-6E378422281C}"/>
          </ac:spMkLst>
        </pc:spChg>
        <pc:spChg chg="mod">
          <ac:chgData name="Renáta Deák" userId="f9d8362dd24f3420" providerId="LiveId" clId="{907EE2D6-F71C-4711-9AEE-1DC9006DEA95}" dt="2023-09-12T14:42:36.421" v="1600" actId="26606"/>
          <ac:spMkLst>
            <pc:docMk/>
            <pc:sldMk cId="1248879859" sldId="276"/>
            <ac:spMk id="3" creationId="{AC1924D0-BCFF-A46A-89EA-D1CD36CED7DA}"/>
          </ac:spMkLst>
        </pc:spChg>
        <pc:spChg chg="add del">
          <ac:chgData name="Renáta Deák" userId="f9d8362dd24f3420" providerId="LiveId" clId="{907EE2D6-F71C-4711-9AEE-1DC9006DEA95}" dt="2023-09-12T14:41:17.008" v="1590" actId="26606"/>
          <ac:spMkLst>
            <pc:docMk/>
            <pc:sldMk cId="1248879859" sldId="276"/>
            <ac:spMk id="2062" creationId="{F13C74B1-5B17-4795-BED0-7140497B445A}"/>
          </ac:spMkLst>
        </pc:spChg>
        <pc:spChg chg="add del">
          <ac:chgData name="Renáta Deák" userId="f9d8362dd24f3420" providerId="LiveId" clId="{907EE2D6-F71C-4711-9AEE-1DC9006DEA95}" dt="2023-09-12T14:41:17.008" v="1590" actId="26606"/>
          <ac:spMkLst>
            <pc:docMk/>
            <pc:sldMk cId="1248879859" sldId="276"/>
            <ac:spMk id="2064" creationId="{D4974D33-8DC5-464E-8C6D-BE58F0669C17}"/>
          </ac:spMkLst>
        </pc:spChg>
        <pc:spChg chg="add del">
          <ac:chgData name="Renáta Deák" userId="f9d8362dd24f3420" providerId="LiveId" clId="{907EE2D6-F71C-4711-9AEE-1DC9006DEA95}" dt="2023-09-12T14:41:06.869" v="1585" actId="26606"/>
          <ac:spMkLst>
            <pc:docMk/>
            <pc:sldMk cId="1248879859" sldId="276"/>
            <ac:spMk id="2069" creationId="{913AE63C-D5B4-45D1-ACFC-648CFFCF9805}"/>
          </ac:spMkLst>
        </pc:spChg>
        <pc:spChg chg="add del">
          <ac:chgData name="Renáta Deák" userId="f9d8362dd24f3420" providerId="LiveId" clId="{907EE2D6-F71C-4711-9AEE-1DC9006DEA95}" dt="2023-09-12T14:41:06.869" v="1585" actId="26606"/>
          <ac:spMkLst>
            <pc:docMk/>
            <pc:sldMk cId="1248879859" sldId="276"/>
            <ac:spMk id="2075" creationId="{D1945E2A-ABF1-415C-B37A-BD0A5C199036}"/>
          </ac:spMkLst>
        </pc:spChg>
        <pc:spChg chg="add del">
          <ac:chgData name="Renáta Deák" userId="f9d8362dd24f3420" providerId="LiveId" clId="{907EE2D6-F71C-4711-9AEE-1DC9006DEA95}" dt="2023-09-12T14:41:14.104" v="1587" actId="26606"/>
          <ac:spMkLst>
            <pc:docMk/>
            <pc:sldMk cId="1248879859" sldId="276"/>
            <ac:spMk id="2086" creationId="{04812C46-200A-4DEB-A05E-3ED6C68C2387}"/>
          </ac:spMkLst>
        </pc:spChg>
        <pc:spChg chg="add del">
          <ac:chgData name="Renáta Deák" userId="f9d8362dd24f3420" providerId="LiveId" clId="{907EE2D6-F71C-4711-9AEE-1DC9006DEA95}" dt="2023-09-12T14:41:14.104" v="1587" actId="26606"/>
          <ac:spMkLst>
            <pc:docMk/>
            <pc:sldMk cId="1248879859" sldId="276"/>
            <ac:spMk id="2087" creationId="{D1EA859B-E555-4109-94F3-6700E046E008}"/>
          </ac:spMkLst>
        </pc:spChg>
        <pc:spChg chg="add del">
          <ac:chgData name="Renáta Deák" userId="f9d8362dd24f3420" providerId="LiveId" clId="{907EE2D6-F71C-4711-9AEE-1DC9006DEA95}" dt="2023-09-12T14:41:16.992" v="1589" actId="26606"/>
          <ac:spMkLst>
            <pc:docMk/>
            <pc:sldMk cId="1248879859" sldId="276"/>
            <ac:spMk id="2089" creationId="{45D37F4E-DDB4-456B-97E0-9937730A039F}"/>
          </ac:spMkLst>
        </pc:spChg>
        <pc:spChg chg="add del">
          <ac:chgData name="Renáta Deák" userId="f9d8362dd24f3420" providerId="LiveId" clId="{907EE2D6-F71C-4711-9AEE-1DC9006DEA95}" dt="2023-09-12T14:41:16.992" v="1589" actId="26606"/>
          <ac:spMkLst>
            <pc:docMk/>
            <pc:sldMk cId="1248879859" sldId="276"/>
            <ac:spMk id="2090" creationId="{B2DD41CD-8F47-4F56-AD12-4E2FF7696987}"/>
          </ac:spMkLst>
        </pc:spChg>
        <pc:spChg chg="add del">
          <ac:chgData name="Renáta Deák" userId="f9d8362dd24f3420" providerId="LiveId" clId="{907EE2D6-F71C-4711-9AEE-1DC9006DEA95}" dt="2023-09-12T14:42:36.421" v="1600" actId="26606"/>
          <ac:spMkLst>
            <pc:docMk/>
            <pc:sldMk cId="1248879859" sldId="276"/>
            <ac:spMk id="2092" creationId="{F13C74B1-5B17-4795-BED0-7140497B445A}"/>
          </ac:spMkLst>
        </pc:spChg>
        <pc:spChg chg="add del">
          <ac:chgData name="Renáta Deák" userId="f9d8362dd24f3420" providerId="LiveId" clId="{907EE2D6-F71C-4711-9AEE-1DC9006DEA95}" dt="2023-09-12T14:42:36.421" v="1600" actId="26606"/>
          <ac:spMkLst>
            <pc:docMk/>
            <pc:sldMk cId="1248879859" sldId="276"/>
            <ac:spMk id="2093" creationId="{D4974D33-8DC5-464E-8C6D-BE58F0669C17}"/>
          </ac:spMkLst>
        </pc:spChg>
        <pc:spChg chg="add del">
          <ac:chgData name="Renáta Deák" userId="f9d8362dd24f3420" providerId="LiveId" clId="{907EE2D6-F71C-4711-9AEE-1DC9006DEA95}" dt="2023-09-12T14:42:30.396" v="1598" actId="26606"/>
          <ac:spMkLst>
            <pc:docMk/>
            <pc:sldMk cId="1248879859" sldId="276"/>
            <ac:spMk id="2098" creationId="{04812C46-200A-4DEB-A05E-3ED6C68C2387}"/>
          </ac:spMkLst>
        </pc:spChg>
        <pc:spChg chg="add del">
          <ac:chgData name="Renáta Deák" userId="f9d8362dd24f3420" providerId="LiveId" clId="{907EE2D6-F71C-4711-9AEE-1DC9006DEA95}" dt="2023-09-12T14:42:30.396" v="1598" actId="26606"/>
          <ac:spMkLst>
            <pc:docMk/>
            <pc:sldMk cId="1248879859" sldId="276"/>
            <ac:spMk id="2100" creationId="{D1EA859B-E555-4109-94F3-6700E046E008}"/>
          </ac:spMkLst>
        </pc:spChg>
        <pc:spChg chg="add del">
          <ac:chgData name="Renáta Deák" userId="f9d8362dd24f3420" providerId="LiveId" clId="{907EE2D6-F71C-4711-9AEE-1DC9006DEA95}" dt="2023-09-12T14:42:36.421" v="1600" actId="26606"/>
          <ac:spMkLst>
            <pc:docMk/>
            <pc:sldMk cId="1248879859" sldId="276"/>
            <ac:spMk id="2102" creationId="{A9D2268A-D939-4E78-91B6-6C7E46406788}"/>
          </ac:spMkLst>
        </pc:spChg>
        <pc:spChg chg="add del">
          <ac:chgData name="Renáta Deák" userId="f9d8362dd24f3420" providerId="LiveId" clId="{907EE2D6-F71C-4711-9AEE-1DC9006DEA95}" dt="2023-09-12T14:42:36.421" v="1600" actId="26606"/>
          <ac:spMkLst>
            <pc:docMk/>
            <pc:sldMk cId="1248879859" sldId="276"/>
            <ac:spMk id="2103" creationId="{E0C43A58-225D-452D-8185-0D89D1EED861}"/>
          </ac:spMkLst>
        </pc:spChg>
        <pc:grpChg chg="add del">
          <ac:chgData name="Renáta Deák" userId="f9d8362dd24f3420" providerId="LiveId" clId="{907EE2D6-F71C-4711-9AEE-1DC9006DEA95}" dt="2023-09-12T14:39:17.940" v="1398" actId="26606"/>
          <ac:grpSpMkLst>
            <pc:docMk/>
            <pc:sldMk cId="1248879859" sldId="276"/>
            <ac:grpSpMk id="2055" creationId="{A5AFD70F-20E3-55D2-E154-7D4FACFBB016}"/>
          </ac:grpSpMkLst>
        </pc:grpChg>
        <pc:grpChg chg="add del">
          <ac:chgData name="Renáta Deák" userId="f9d8362dd24f3420" providerId="LiveId" clId="{907EE2D6-F71C-4711-9AEE-1DC9006DEA95}" dt="2023-09-12T14:41:06.869" v="1585" actId="26606"/>
          <ac:grpSpMkLst>
            <pc:docMk/>
            <pc:sldMk cId="1248879859" sldId="276"/>
            <ac:grpSpMk id="2071" creationId="{601C064A-E6E4-44D2-B345-2BB7514A7007}"/>
          </ac:grpSpMkLst>
        </pc:grpChg>
        <pc:grpChg chg="add del">
          <ac:chgData name="Renáta Deák" userId="f9d8362dd24f3420" providerId="LiveId" clId="{907EE2D6-F71C-4711-9AEE-1DC9006DEA95}" dt="2023-09-12T14:41:06.869" v="1585" actId="26606"/>
          <ac:grpSpMkLst>
            <pc:docMk/>
            <pc:sldMk cId="1248879859" sldId="276"/>
            <ac:grpSpMk id="2077" creationId="{BCCEE623-F22A-4681-990C-036558C13556}"/>
          </ac:grpSpMkLst>
        </pc:grpChg>
        <pc:picChg chg="add mod ord">
          <ac:chgData name="Renáta Deák" userId="f9d8362dd24f3420" providerId="LiveId" clId="{907EE2D6-F71C-4711-9AEE-1DC9006DEA95}" dt="2023-09-12T14:42:36.421" v="1600" actId="26606"/>
          <ac:picMkLst>
            <pc:docMk/>
            <pc:sldMk cId="1248879859" sldId="276"/>
            <ac:picMk id="2050" creationId="{EF596B02-37A2-BA2E-CAD2-13CABB15D75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855FF1-4FFD-9DB3-E034-E805A29BFE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024F840-6B15-5AF9-4E28-AD8F089FB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E9A9F52-4C5B-409B-F751-78A7563E9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253D5-62B4-4F5A-9F06-C066E0EF4D7F}" type="datetimeFigureOut">
              <a:rPr lang="hu-HU" smtClean="0"/>
              <a:t>2023. 11. 21.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761970C-30EC-B619-8376-BE001BAB1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D383A54-6A28-64A9-69F4-2C69EB07A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CB9D-05EB-47EF-8204-2ACF1ADEA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5604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38BD08-2A39-4F1B-F5C8-6FECE2309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994D9286-F080-9509-7520-8073B304FE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EF4B9CC-661D-F73B-45B9-2C16D8BDF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253D5-62B4-4F5A-9F06-C066E0EF4D7F}" type="datetimeFigureOut">
              <a:rPr lang="hu-HU" smtClean="0"/>
              <a:t>2023. 11. 21.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9C86598-5686-6B9C-652E-64D560B24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71BC980-A423-7CDE-6300-907873749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CB9D-05EB-47EF-8204-2ACF1ADEA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5382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52526F5-8986-8D23-F618-8F3001B700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E974B9D-E4D8-7B52-91CC-0C5C0EFE9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C98EB88-FEA7-4A65-68E8-2EDD297B3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253D5-62B4-4F5A-9F06-C066E0EF4D7F}" type="datetimeFigureOut">
              <a:rPr lang="hu-HU" smtClean="0"/>
              <a:t>2023. 11. 21.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808D61B-0E79-9CA8-7D95-0DF1AE068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B08B736-9DDA-0F06-F6F7-B9E053AF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CB9D-05EB-47EF-8204-2ACF1ADEA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040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93E07C8-CD48-CC28-815B-EDA469652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EB1C7F0-1172-77FB-7408-41B008AD5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251676D-2B3C-F7BA-7D53-B9858C2F5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253D5-62B4-4F5A-9F06-C066E0EF4D7F}" type="datetimeFigureOut">
              <a:rPr lang="hu-HU" smtClean="0"/>
              <a:t>2023. 11. 21.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5CB2206-216C-EBC5-0086-E5F576C6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6EBEDC2-C00E-E73A-B34F-EF4BA691B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CB9D-05EB-47EF-8204-2ACF1ADEA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697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31DC284-AA87-163C-66CD-29179E9E9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42210E9-0F1B-0EED-3739-644F5122C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71433AE-1D27-9744-9A01-637712C51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253D5-62B4-4F5A-9F06-C066E0EF4D7F}" type="datetimeFigureOut">
              <a:rPr lang="hu-HU" smtClean="0"/>
              <a:t>2023. 11. 21.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FBC0CFF-9538-62D1-C60B-7747ED8F0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F2508CE-2D68-BA2E-C633-F4E2BFB14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CB9D-05EB-47EF-8204-2ACF1ADEA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1685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BF4983-C25B-8512-30DB-69DFFB68F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4A7969C-AFBD-CBF8-EB0A-53945BD5E7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6FD6AA4-D84E-002D-5A6C-6B1CFC7CC9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979FB31-2372-FCDB-4634-E26B04CE8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253D5-62B4-4F5A-9F06-C066E0EF4D7F}" type="datetimeFigureOut">
              <a:rPr lang="hu-HU" smtClean="0"/>
              <a:t>2023. 11. 21.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6DBE7BB-C464-7247-E522-3E2915CFD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F7E1227-A644-4090-ABB3-75DCA018D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CB9D-05EB-47EF-8204-2ACF1ADEA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5657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9460F5-067D-36EA-688D-F22FBB338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6E3163A-2FB1-B08E-4D7F-5699466BB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D1F0AE9-C0FA-6810-43AF-7134DC8AD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28CD13A-55A7-01ED-379D-9F2D186970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143EE0F4-4F6E-4F88-8E44-3EC796D44D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CC846780-8173-812E-81AB-6AAA172BF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253D5-62B4-4F5A-9F06-C066E0EF4D7F}" type="datetimeFigureOut">
              <a:rPr lang="hu-HU" smtClean="0"/>
              <a:t>2023. 11. 21.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962F7E5-3141-3F78-4126-D8C37332C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6DE2FF6-D70F-3800-D8C2-0BE717B28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CB9D-05EB-47EF-8204-2ACF1ADEA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0177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D42CFA-3BF3-C0D7-649E-582B38E13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8B151DA-E59D-47CB-05D8-6CE0B7F59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253D5-62B4-4F5A-9F06-C066E0EF4D7F}" type="datetimeFigureOut">
              <a:rPr lang="hu-HU" smtClean="0"/>
              <a:t>2023. 11. 21.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DC023BA-774F-4051-E0DC-BC3873505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8F3B960-6F86-628D-A4DC-A7273F6F6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CB9D-05EB-47EF-8204-2ACF1ADEA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279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45BE4E24-B602-45A5-C31D-DC35A9254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253D5-62B4-4F5A-9F06-C066E0EF4D7F}" type="datetimeFigureOut">
              <a:rPr lang="hu-HU" smtClean="0"/>
              <a:t>2023. 11. 21.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48A155D9-DFDB-0E1D-C825-6C57074D0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4AE0920-D2C4-7921-6015-D1FCA7696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CB9D-05EB-47EF-8204-2ACF1ADEA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625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54E9B2E-DD04-9031-36DE-9495DAD1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9A7D7C7-BCF9-0274-6C45-320C861B1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99BCC81-99AD-6A01-73AF-860407FFB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891B4EF-7F5B-5275-5FF2-B46C259C3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253D5-62B4-4F5A-9F06-C066E0EF4D7F}" type="datetimeFigureOut">
              <a:rPr lang="hu-HU" smtClean="0"/>
              <a:t>2023. 11. 21.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0BDFD77-4F29-B27A-0E83-72E5AD50A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733FE41-24B5-ED29-CBA4-445A4656D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CB9D-05EB-47EF-8204-2ACF1ADEA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495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5C35B3-DAAF-6455-D3E2-4D1C85CB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4020C621-5013-9B09-009A-F0F4BB6A89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3FA4B97-E10F-488E-9182-4524E60B7B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3E86B09-E924-08A7-636B-A6A8B7702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253D5-62B4-4F5A-9F06-C066E0EF4D7F}" type="datetimeFigureOut">
              <a:rPr lang="hu-HU" smtClean="0"/>
              <a:t>2023. 11. 21.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CCF08EE-13AD-69A4-1D36-345077217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651E90C-88C4-03F2-A1FE-166A4F794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CB9D-05EB-47EF-8204-2ACF1ADEA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8972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826354F5-463D-230D-DADD-F92BA3E8B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316FA53-C2F9-8575-B372-2849B22FF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51ACBE2-A920-610F-405C-2D9E104927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253D5-62B4-4F5A-9F06-C066E0EF4D7F}" type="datetimeFigureOut">
              <a:rPr lang="hu-HU" smtClean="0"/>
              <a:t>2023. 11. 21.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E27C7DE-55D9-85C3-B189-2895813E17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F7411E0-07EE-B21E-F5CF-DF62C2B50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CCB9D-05EB-47EF-8204-2ACF1ADEA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2330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13" name="Rectangle 1112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A62C447-59EA-E2C0-5671-6F1AB54F25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313418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 b="1" dirty="0" err="1"/>
              <a:t>Dedičstvo</a:t>
            </a:r>
            <a:r>
              <a:rPr lang="sk-SK" sz="5400" b="1" dirty="0"/>
              <a:t>,</a:t>
            </a:r>
            <a:r>
              <a:rPr lang="en-US" sz="5400" b="1" dirty="0"/>
              <a:t> </a:t>
            </a:r>
            <a:r>
              <a:rPr lang="en-US" sz="5400" b="1" dirty="0" err="1"/>
              <a:t>ži</a:t>
            </a:r>
            <a:r>
              <a:rPr lang="en-US" sz="5400" b="1" dirty="0"/>
              <a:t>!</a:t>
            </a:r>
            <a:r>
              <a:rPr lang="en-US" sz="5400" dirty="0"/>
              <a:t> </a:t>
            </a:r>
          </a:p>
        </p:txBody>
      </p:sp>
      <p:pic>
        <p:nvPicPr>
          <p:cNvPr id="1026" name="Picture 2" descr="HNonline.sk - Rodinná dráma národovca a lekára: Úspešne vyliečil zástupy  ľudí, vlastným deťom pomôcť nevedel">
            <a:extLst>
              <a:ext uri="{FF2B5EF4-FFF2-40B4-BE49-F238E27FC236}">
                <a16:creationId xmlns:a16="http://schemas.microsoft.com/office/drawing/2014/main" id="{0CFC6DE3-5661-C3B1-0075-E504D3F262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3" r="28982" b="-1"/>
          <a:stretch/>
        </p:blipFill>
        <p:spPr bwMode="auto">
          <a:xfrm>
            <a:off x="0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5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4C061D6-E55E-9D7E-CD93-ECCCD56DD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2" y="2730717"/>
            <a:ext cx="6570388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dirty="0" err="1"/>
              <a:t>Ako</a:t>
            </a:r>
            <a:r>
              <a:rPr lang="en-US" sz="2200" dirty="0"/>
              <a:t> </a:t>
            </a:r>
            <a:r>
              <a:rPr lang="en-US" sz="2200" dirty="0" err="1"/>
              <a:t>oživiť</a:t>
            </a:r>
            <a:r>
              <a:rPr lang="en-US" sz="2200" dirty="0"/>
              <a:t> </a:t>
            </a:r>
            <a:r>
              <a:rPr lang="en-US" sz="2200" dirty="0" err="1"/>
              <a:t>kultúrne</a:t>
            </a:r>
            <a:r>
              <a:rPr lang="en-US" sz="2200" dirty="0"/>
              <a:t> </a:t>
            </a:r>
            <a:r>
              <a:rPr lang="en-US" sz="2200" dirty="0" err="1"/>
              <a:t>dedičstvo</a:t>
            </a:r>
            <a:r>
              <a:rPr lang="en-US" sz="2200" dirty="0"/>
              <a:t>?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dirty="0" err="1"/>
              <a:t>Umelým</a:t>
            </a:r>
            <a:r>
              <a:rPr lang="en-US" sz="2200" dirty="0"/>
              <a:t> </a:t>
            </a:r>
            <a:r>
              <a:rPr lang="en-US" sz="2200" dirty="0" err="1"/>
              <a:t>dýchaním</a:t>
            </a:r>
            <a:r>
              <a:rPr lang="en-US" sz="2200" dirty="0"/>
              <a:t>?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dirty="0" err="1"/>
              <a:t>Másažou</a:t>
            </a:r>
            <a:r>
              <a:rPr lang="en-US" sz="2200" dirty="0"/>
              <a:t> </a:t>
            </a:r>
            <a:r>
              <a:rPr lang="en-US" sz="2200" dirty="0" err="1"/>
              <a:t>srdca</a:t>
            </a:r>
            <a:r>
              <a:rPr lang="en-US" sz="2200" dirty="0"/>
              <a:t>?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dirty="0" err="1"/>
              <a:t>Kde</a:t>
            </a:r>
            <a:r>
              <a:rPr lang="en-US" sz="2200" dirty="0"/>
              <a:t> </a:t>
            </a:r>
            <a:r>
              <a:rPr lang="en-US" sz="2200" dirty="0" err="1"/>
              <a:t>má</a:t>
            </a:r>
            <a:r>
              <a:rPr lang="en-US" sz="2200" dirty="0"/>
              <a:t> </a:t>
            </a:r>
            <a:r>
              <a:rPr lang="en-US" sz="2200" dirty="0" err="1"/>
              <a:t>dedičstvo</a:t>
            </a:r>
            <a:r>
              <a:rPr lang="en-US" sz="2200" dirty="0"/>
              <a:t> </a:t>
            </a:r>
            <a:r>
              <a:rPr lang="en-US" sz="2200" dirty="0" err="1"/>
              <a:t>srdce</a:t>
            </a:r>
            <a:r>
              <a:rPr lang="en-US" sz="2200" dirty="0"/>
              <a:t>?</a:t>
            </a:r>
            <a:endParaRPr lang="sk-SK" sz="22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sk-SK" sz="22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sk-SK" sz="22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sk-SK" sz="2200" dirty="0"/>
          </a:p>
          <a:p>
            <a:pPr algn="l"/>
            <a:r>
              <a:rPr lang="sk-SK" sz="2200" dirty="0"/>
              <a:t>Dni európskeho kultúrneho dedičstva v Kremnici 2023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1547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034C938-3D68-438E-939B-EFE644183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7"/>
            <a:ext cx="3091607" cy="882093"/>
          </a:xfrm>
        </p:spPr>
        <p:txBody>
          <a:bodyPr anchor="b">
            <a:normAutofit/>
          </a:bodyPr>
          <a:lstStyle/>
          <a:p>
            <a:r>
              <a:rPr lang="sk-SK" sz="4000" dirty="0" err="1"/>
              <a:t>Vice-verza</a:t>
            </a:r>
            <a:endParaRPr lang="hu-HU" sz="4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2606A73-6C78-3F00-F5E1-EC14FB978A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2"/>
          <a:stretch/>
        </p:blipFill>
        <p:spPr bwMode="auto">
          <a:xfrm>
            <a:off x="20" y="8314"/>
            <a:ext cx="8115280" cy="64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4E0C31C3-1186-6242-E418-FF0EDA131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3193" y="1861106"/>
            <a:ext cx="2942813" cy="4097568"/>
          </a:xfrm>
        </p:spPr>
        <p:txBody>
          <a:bodyPr>
            <a:normAutofit/>
          </a:bodyPr>
          <a:lstStyle/>
          <a:p>
            <a:r>
              <a:rPr lang="sk-SK" sz="2000" dirty="0"/>
              <a:t>Prekladateľský workshop zameraný na preklad slovenskej literatúry do nemčiny a nemeckej do slovenčiny v </a:t>
            </a:r>
            <a:r>
              <a:rPr lang="sk-SK" sz="2000" dirty="0" err="1"/>
              <a:t>Loorene</a:t>
            </a:r>
            <a:r>
              <a:rPr lang="sk-SK" sz="2000" dirty="0"/>
              <a:t>. </a:t>
            </a:r>
          </a:p>
          <a:p>
            <a:r>
              <a:rPr lang="sk-SK" sz="2000" dirty="0"/>
              <a:t>Debaty s kolegami nad textom majú nesmierny význam pre odborný rast a kvalitu vznikajúcich prekladov. </a:t>
            </a:r>
            <a:endParaRPr lang="hu-HU" sz="2000" dirty="0"/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7" name="Rectangle 1043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79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325166D1-1B21-4128-AC42-61745528E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46A58A4-30D1-0685-35B3-69D6F6675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825" y="333376"/>
            <a:ext cx="4391024" cy="1762124"/>
          </a:xfrm>
        </p:spPr>
        <p:txBody>
          <a:bodyPr anchor="t">
            <a:normAutofit fontScale="90000"/>
          </a:bodyPr>
          <a:lstStyle/>
          <a:p>
            <a:r>
              <a:rPr lang="sk-SK" sz="4000" dirty="0">
                <a:solidFill>
                  <a:schemeClr val="bg1"/>
                </a:solidFill>
              </a:rPr>
              <a:t>Z webu prekladateľského domu v </a:t>
            </a:r>
            <a:r>
              <a:rPr lang="sk-SK" sz="4000" dirty="0" err="1">
                <a:solidFill>
                  <a:schemeClr val="bg1"/>
                </a:solidFill>
              </a:rPr>
              <a:t>Straelen</a:t>
            </a:r>
            <a:br>
              <a:rPr lang="sk-SK" sz="4000" dirty="0">
                <a:solidFill>
                  <a:schemeClr val="bg1"/>
                </a:solidFill>
              </a:rPr>
            </a:br>
            <a:endParaRPr lang="hu-HU" sz="4000" dirty="0">
              <a:solidFill>
                <a:schemeClr val="bg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7336FBC-F9F8-4A45-0B6E-9F09940DED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5" r="-1" b="20570"/>
          <a:stretch/>
        </p:blipFill>
        <p:spPr bwMode="auto">
          <a:xfrm>
            <a:off x="20" y="2"/>
            <a:ext cx="6186992" cy="6857998"/>
          </a:xfrm>
          <a:custGeom>
            <a:avLst/>
            <a:gdLst/>
            <a:ahLst/>
            <a:cxnLst/>
            <a:rect l="l" t="t" r="r" b="b"/>
            <a:pathLst>
              <a:path w="6187012" h="6857998">
                <a:moveTo>
                  <a:pt x="5434855" y="6118149"/>
                </a:moveTo>
                <a:cubicBezTo>
                  <a:pt x="5441404" y="6124102"/>
                  <a:pt x="5449025" y="6129341"/>
                  <a:pt x="5456075" y="6133723"/>
                </a:cubicBezTo>
                <a:cubicBezTo>
                  <a:pt x="5463218" y="6138152"/>
                  <a:pt x="5468564" y="6143474"/>
                  <a:pt x="5472234" y="6149380"/>
                </a:cubicBezTo>
                <a:lnTo>
                  <a:pt x="5477710" y="6166562"/>
                </a:lnTo>
                <a:lnTo>
                  <a:pt x="5472234" y="6149379"/>
                </a:lnTo>
                <a:cubicBezTo>
                  <a:pt x="5468564" y="6143474"/>
                  <a:pt x="5463218" y="6138152"/>
                  <a:pt x="5456075" y="6133722"/>
                </a:cubicBezTo>
                <a:cubicBezTo>
                  <a:pt x="5449025" y="6129341"/>
                  <a:pt x="5441404" y="6124102"/>
                  <a:pt x="5434855" y="6118149"/>
                </a:cubicBezTo>
                <a:close/>
                <a:moveTo>
                  <a:pt x="5343013" y="4941372"/>
                </a:moveTo>
                <a:lnTo>
                  <a:pt x="5346342" y="4950869"/>
                </a:lnTo>
                <a:lnTo>
                  <a:pt x="5356027" y="4991382"/>
                </a:lnTo>
                <a:lnTo>
                  <a:pt x="5346342" y="4950868"/>
                </a:lnTo>
                <a:close/>
                <a:moveTo>
                  <a:pt x="5346951" y="4749807"/>
                </a:moveTo>
                <a:cubicBezTo>
                  <a:pt x="5334815" y="4762826"/>
                  <a:pt x="5333958" y="4781365"/>
                  <a:pt x="5332244" y="4799797"/>
                </a:cubicBezTo>
                <a:cubicBezTo>
                  <a:pt x="5333958" y="4781365"/>
                  <a:pt x="5334815" y="4762827"/>
                  <a:pt x="5346951" y="4749807"/>
                </a:cubicBezTo>
                <a:close/>
                <a:moveTo>
                  <a:pt x="5364750" y="4543185"/>
                </a:moveTo>
                <a:cubicBezTo>
                  <a:pt x="5365727" y="4548281"/>
                  <a:pt x="5367775" y="4553662"/>
                  <a:pt x="5370156" y="4557092"/>
                </a:cubicBezTo>
                <a:cubicBezTo>
                  <a:pt x="5381776" y="4573618"/>
                  <a:pt x="5390563" y="4588275"/>
                  <a:pt x="5396519" y="4602021"/>
                </a:cubicBezTo>
                <a:cubicBezTo>
                  <a:pt x="5390563" y="4588275"/>
                  <a:pt x="5381776" y="4573618"/>
                  <a:pt x="5370156" y="4557091"/>
                </a:cubicBezTo>
                <a:close/>
                <a:moveTo>
                  <a:pt x="5830968" y="2819253"/>
                </a:moveTo>
                <a:lnTo>
                  <a:pt x="5842611" y="2827484"/>
                </a:lnTo>
                <a:lnTo>
                  <a:pt x="5842613" y="2827486"/>
                </a:lnTo>
                <a:lnTo>
                  <a:pt x="5871116" y="2861156"/>
                </a:lnTo>
                <a:lnTo>
                  <a:pt x="5861462" y="2842392"/>
                </a:lnTo>
                <a:lnTo>
                  <a:pt x="5842613" y="2827486"/>
                </a:lnTo>
                <a:lnTo>
                  <a:pt x="5842611" y="2827483"/>
                </a:lnTo>
                <a:close/>
                <a:moveTo>
                  <a:pt x="5761313" y="1974015"/>
                </a:moveTo>
                <a:lnTo>
                  <a:pt x="5754799" y="1999763"/>
                </a:lnTo>
                <a:cubicBezTo>
                  <a:pt x="5750990" y="2008056"/>
                  <a:pt x="5745310" y="2016020"/>
                  <a:pt x="5737071" y="2023547"/>
                </a:cubicBezTo>
                <a:cubicBezTo>
                  <a:pt x="5753550" y="2008497"/>
                  <a:pt x="5759789" y="1991685"/>
                  <a:pt x="5761313" y="1974015"/>
                </a:cubicBezTo>
                <a:close/>
                <a:moveTo>
                  <a:pt x="5744119" y="1768838"/>
                </a:moveTo>
                <a:cubicBezTo>
                  <a:pt x="5739738" y="1774411"/>
                  <a:pt x="5736975" y="1779948"/>
                  <a:pt x="5735518" y="1785412"/>
                </a:cubicBezTo>
                <a:lnTo>
                  <a:pt x="5734738" y="1801558"/>
                </a:lnTo>
                <a:cubicBezTo>
                  <a:pt x="5733070" y="1790986"/>
                  <a:pt x="5735356" y="1779981"/>
                  <a:pt x="5744119" y="1768838"/>
                </a:cubicBezTo>
                <a:close/>
                <a:moveTo>
                  <a:pt x="5853708" y="520953"/>
                </a:moveTo>
                <a:lnTo>
                  <a:pt x="5846981" y="549926"/>
                </a:lnTo>
                <a:lnTo>
                  <a:pt x="5840726" y="566616"/>
                </a:lnTo>
                <a:lnTo>
                  <a:pt x="5834776" y="581804"/>
                </a:lnTo>
                <a:lnTo>
                  <a:pt x="5834358" y="583595"/>
                </a:lnTo>
                <a:lnTo>
                  <a:pt x="5832183" y="589388"/>
                </a:lnTo>
                <a:cubicBezTo>
                  <a:pt x="5829783" y="597005"/>
                  <a:pt x="5828025" y="604728"/>
                  <a:pt x="5827560" y="612658"/>
                </a:cubicBezTo>
                <a:lnTo>
                  <a:pt x="5834358" y="583595"/>
                </a:lnTo>
                <a:lnTo>
                  <a:pt x="5840674" y="566754"/>
                </a:lnTo>
                <a:lnTo>
                  <a:pt x="5840726" y="566616"/>
                </a:lnTo>
                <a:lnTo>
                  <a:pt x="5846564" y="551717"/>
                </a:lnTo>
                <a:lnTo>
                  <a:pt x="5846981" y="549926"/>
                </a:lnTo>
                <a:lnTo>
                  <a:pt x="5849145" y="544146"/>
                </a:lnTo>
                <a:cubicBezTo>
                  <a:pt x="5851532" y="536547"/>
                  <a:pt x="5853271" y="528850"/>
                  <a:pt x="5853708" y="520953"/>
                </a:cubicBezTo>
                <a:close/>
                <a:moveTo>
                  <a:pt x="5802605" y="268794"/>
                </a:moveTo>
                <a:cubicBezTo>
                  <a:pt x="5800080" y="279176"/>
                  <a:pt x="5798377" y="289296"/>
                  <a:pt x="5797729" y="299164"/>
                </a:cubicBezTo>
                <a:cubicBezTo>
                  <a:pt x="5797080" y="309031"/>
                  <a:pt x="5797485" y="318646"/>
                  <a:pt x="5799176" y="328017"/>
                </a:cubicBezTo>
                <a:close/>
                <a:moveTo>
                  <a:pt x="0" y="0"/>
                </a:moveTo>
                <a:lnTo>
                  <a:pt x="6120021" y="0"/>
                </a:lnTo>
                <a:lnTo>
                  <a:pt x="6115806" y="24480"/>
                </a:lnTo>
                <a:cubicBezTo>
                  <a:pt x="6113321" y="32636"/>
                  <a:pt x="6109559" y="40471"/>
                  <a:pt x="6103795" y="47806"/>
                </a:cubicBezTo>
                <a:cubicBezTo>
                  <a:pt x="6088935" y="66857"/>
                  <a:pt x="6092364" y="85336"/>
                  <a:pt x="6094651" y="105718"/>
                </a:cubicBezTo>
                <a:cubicBezTo>
                  <a:pt x="6096365" y="121150"/>
                  <a:pt x="6095794" y="136963"/>
                  <a:pt x="6095986" y="152584"/>
                </a:cubicBezTo>
                <a:cubicBezTo>
                  <a:pt x="6096555" y="180017"/>
                  <a:pt x="6096746" y="207450"/>
                  <a:pt x="6097699" y="234883"/>
                </a:cubicBezTo>
                <a:cubicBezTo>
                  <a:pt x="6098079" y="243648"/>
                  <a:pt x="6102844" y="252600"/>
                  <a:pt x="6102082" y="261173"/>
                </a:cubicBezTo>
                <a:cubicBezTo>
                  <a:pt x="6098461" y="300800"/>
                  <a:pt x="6092746" y="340425"/>
                  <a:pt x="6089507" y="380050"/>
                </a:cubicBezTo>
                <a:cubicBezTo>
                  <a:pt x="6087603" y="402529"/>
                  <a:pt x="6091220" y="425581"/>
                  <a:pt x="6088555" y="447870"/>
                </a:cubicBezTo>
                <a:cubicBezTo>
                  <a:pt x="6085507" y="473587"/>
                  <a:pt x="6077697" y="498733"/>
                  <a:pt x="6072932" y="524262"/>
                </a:cubicBezTo>
                <a:cubicBezTo>
                  <a:pt x="6071600" y="531310"/>
                  <a:pt x="6073315" y="539121"/>
                  <a:pt x="6073694" y="546552"/>
                </a:cubicBezTo>
                <a:cubicBezTo>
                  <a:pt x="6074076" y="554933"/>
                  <a:pt x="6074838" y="563125"/>
                  <a:pt x="6075029" y="571508"/>
                </a:cubicBezTo>
                <a:cubicBezTo>
                  <a:pt x="6075411" y="597037"/>
                  <a:pt x="6074838" y="622564"/>
                  <a:pt x="6076173" y="648092"/>
                </a:cubicBezTo>
                <a:cubicBezTo>
                  <a:pt x="6076934" y="663713"/>
                  <a:pt x="6084744" y="680096"/>
                  <a:pt x="6081886" y="694576"/>
                </a:cubicBezTo>
                <a:cubicBezTo>
                  <a:pt x="6076363" y="724104"/>
                  <a:pt x="6088745" y="753633"/>
                  <a:pt x="6078459" y="783158"/>
                </a:cubicBezTo>
                <a:cubicBezTo>
                  <a:pt x="6075411" y="792306"/>
                  <a:pt x="6083031" y="804877"/>
                  <a:pt x="6083411" y="815929"/>
                </a:cubicBezTo>
                <a:cubicBezTo>
                  <a:pt x="6084363" y="843552"/>
                  <a:pt x="6084173" y="871173"/>
                  <a:pt x="6083983" y="898797"/>
                </a:cubicBezTo>
                <a:cubicBezTo>
                  <a:pt x="6083793" y="923562"/>
                  <a:pt x="6086459" y="949281"/>
                  <a:pt x="6081125" y="973095"/>
                </a:cubicBezTo>
                <a:cubicBezTo>
                  <a:pt x="6075411" y="998052"/>
                  <a:pt x="6076173" y="1020529"/>
                  <a:pt x="6082649" y="1044725"/>
                </a:cubicBezTo>
                <a:cubicBezTo>
                  <a:pt x="6087031" y="1061298"/>
                  <a:pt x="6087603" y="1078826"/>
                  <a:pt x="6088935" y="1095972"/>
                </a:cubicBezTo>
                <a:cubicBezTo>
                  <a:pt x="6090459" y="1114449"/>
                  <a:pt x="6086459" y="1134834"/>
                  <a:pt x="6092746" y="1151600"/>
                </a:cubicBezTo>
                <a:cubicBezTo>
                  <a:pt x="6111415" y="1201512"/>
                  <a:pt x="6115415" y="1252757"/>
                  <a:pt x="6115415" y="1304955"/>
                </a:cubicBezTo>
                <a:cubicBezTo>
                  <a:pt x="6115415" y="1314483"/>
                  <a:pt x="6112750" y="1324198"/>
                  <a:pt x="6109892" y="1333341"/>
                </a:cubicBezTo>
                <a:cubicBezTo>
                  <a:pt x="6092746" y="1386684"/>
                  <a:pt x="6094269" y="1440216"/>
                  <a:pt x="6104748" y="1494509"/>
                </a:cubicBezTo>
                <a:cubicBezTo>
                  <a:pt x="6107034" y="1505751"/>
                  <a:pt x="6107415" y="1518324"/>
                  <a:pt x="6105130" y="1529563"/>
                </a:cubicBezTo>
                <a:cubicBezTo>
                  <a:pt x="6098461" y="1561189"/>
                  <a:pt x="6087411" y="1591859"/>
                  <a:pt x="6082649" y="1623675"/>
                </a:cubicBezTo>
                <a:cubicBezTo>
                  <a:pt x="6074838" y="1676253"/>
                  <a:pt x="6101126" y="1721785"/>
                  <a:pt x="6118274" y="1768838"/>
                </a:cubicBezTo>
                <a:cubicBezTo>
                  <a:pt x="6134467" y="1813610"/>
                  <a:pt x="6171044" y="1851709"/>
                  <a:pt x="6162851" y="1904673"/>
                </a:cubicBezTo>
                <a:cubicBezTo>
                  <a:pt x="6162090" y="1910004"/>
                  <a:pt x="6167233" y="1915912"/>
                  <a:pt x="6168567" y="1921817"/>
                </a:cubicBezTo>
                <a:cubicBezTo>
                  <a:pt x="6172188" y="1938009"/>
                  <a:pt x="6176566" y="1954202"/>
                  <a:pt x="6178283" y="1970586"/>
                </a:cubicBezTo>
                <a:cubicBezTo>
                  <a:pt x="6180570" y="1990589"/>
                  <a:pt x="6179809" y="2010974"/>
                  <a:pt x="6181713" y="2030977"/>
                </a:cubicBezTo>
                <a:cubicBezTo>
                  <a:pt x="6182856" y="2043835"/>
                  <a:pt x="6184951" y="2056600"/>
                  <a:pt x="6186761" y="2069340"/>
                </a:cubicBezTo>
                <a:lnTo>
                  <a:pt x="6187012" y="2072225"/>
                </a:lnTo>
                <a:lnTo>
                  <a:pt x="6187012" y="2131532"/>
                </a:lnTo>
                <a:lnTo>
                  <a:pt x="6186141" y="2138304"/>
                </a:lnTo>
                <a:cubicBezTo>
                  <a:pt x="6183950" y="2148519"/>
                  <a:pt x="6181332" y="2158712"/>
                  <a:pt x="6179617" y="2168903"/>
                </a:cubicBezTo>
                <a:cubicBezTo>
                  <a:pt x="6174854" y="2197670"/>
                  <a:pt x="6176188" y="2229296"/>
                  <a:pt x="6163995" y="2254633"/>
                </a:cubicBezTo>
                <a:cubicBezTo>
                  <a:pt x="6151041" y="2281683"/>
                  <a:pt x="6145135" y="2307402"/>
                  <a:pt x="6149135" y="2335405"/>
                </a:cubicBezTo>
                <a:cubicBezTo>
                  <a:pt x="6150469" y="2344741"/>
                  <a:pt x="6158471" y="2356744"/>
                  <a:pt x="6166661" y="2360933"/>
                </a:cubicBezTo>
                <a:cubicBezTo>
                  <a:pt x="6184950" y="2370270"/>
                  <a:pt x="6188190" y="2383032"/>
                  <a:pt x="6181902" y="2400369"/>
                </a:cubicBezTo>
                <a:cubicBezTo>
                  <a:pt x="6176566" y="2415420"/>
                  <a:pt x="6173901" y="2433897"/>
                  <a:pt x="6163613" y="2444184"/>
                </a:cubicBezTo>
                <a:cubicBezTo>
                  <a:pt x="6134467" y="2473333"/>
                  <a:pt x="6133515" y="2510483"/>
                  <a:pt x="6125705" y="2546678"/>
                </a:cubicBezTo>
                <a:cubicBezTo>
                  <a:pt x="6120940" y="2568774"/>
                  <a:pt x="6120750" y="2589352"/>
                  <a:pt x="6123988" y="2611450"/>
                </a:cubicBezTo>
                <a:cubicBezTo>
                  <a:pt x="6131227" y="2659455"/>
                  <a:pt x="6120940" y="2706131"/>
                  <a:pt x="6107796" y="2752235"/>
                </a:cubicBezTo>
                <a:cubicBezTo>
                  <a:pt x="6099034" y="2782716"/>
                  <a:pt x="6093699" y="2813958"/>
                  <a:pt x="6084744" y="2844248"/>
                </a:cubicBezTo>
                <a:cubicBezTo>
                  <a:pt x="6077886" y="2866918"/>
                  <a:pt x="6069694" y="2889587"/>
                  <a:pt x="6058646" y="2910353"/>
                </a:cubicBezTo>
                <a:cubicBezTo>
                  <a:pt x="6042452" y="2940455"/>
                  <a:pt x="6018067" y="2966742"/>
                  <a:pt x="6024544" y="3005035"/>
                </a:cubicBezTo>
                <a:cubicBezTo>
                  <a:pt x="6030260" y="3038756"/>
                  <a:pt x="6018259" y="3069235"/>
                  <a:pt x="6006828" y="3100099"/>
                </a:cubicBezTo>
                <a:cubicBezTo>
                  <a:pt x="5998446" y="3122770"/>
                  <a:pt x="5989871" y="3145436"/>
                  <a:pt x="5984537" y="3168870"/>
                </a:cubicBezTo>
                <a:cubicBezTo>
                  <a:pt x="5978251" y="3196686"/>
                  <a:pt x="5980920" y="3228119"/>
                  <a:pt x="5969297" y="3252885"/>
                </a:cubicBezTo>
                <a:cubicBezTo>
                  <a:pt x="5957105" y="3278795"/>
                  <a:pt x="5965297" y="3300319"/>
                  <a:pt x="5968726" y="3323372"/>
                </a:cubicBezTo>
                <a:cubicBezTo>
                  <a:pt x="5974061" y="3360139"/>
                  <a:pt x="5983967" y="3396719"/>
                  <a:pt x="5971395" y="3433866"/>
                </a:cubicBezTo>
                <a:cubicBezTo>
                  <a:pt x="5956153" y="3479015"/>
                  <a:pt x="5939769" y="3523785"/>
                  <a:pt x="5925292" y="3569124"/>
                </a:cubicBezTo>
                <a:cubicBezTo>
                  <a:pt x="5919765" y="3586653"/>
                  <a:pt x="5917479" y="3605509"/>
                  <a:pt x="5915003" y="3623799"/>
                </a:cubicBezTo>
                <a:cubicBezTo>
                  <a:pt x="5912906" y="3641134"/>
                  <a:pt x="5918242" y="3661899"/>
                  <a:pt x="5910241" y="3675238"/>
                </a:cubicBezTo>
                <a:cubicBezTo>
                  <a:pt x="5889667" y="3709529"/>
                  <a:pt x="5879569" y="3744770"/>
                  <a:pt x="5879569" y="3784397"/>
                </a:cubicBezTo>
                <a:cubicBezTo>
                  <a:pt x="5879569" y="3799258"/>
                  <a:pt x="5870996" y="3813737"/>
                  <a:pt x="5869471" y="3828785"/>
                </a:cubicBezTo>
                <a:cubicBezTo>
                  <a:pt x="5867567" y="3849362"/>
                  <a:pt x="5862423" y="3872985"/>
                  <a:pt x="5869664" y="3890891"/>
                </a:cubicBezTo>
                <a:cubicBezTo>
                  <a:pt x="5886809" y="3932993"/>
                  <a:pt x="5872519" y="3967091"/>
                  <a:pt x="5855566" y="4003861"/>
                </a:cubicBezTo>
                <a:cubicBezTo>
                  <a:pt x="5838801" y="4040058"/>
                  <a:pt x="5825466" y="4078159"/>
                  <a:pt x="5814416" y="4116641"/>
                </a:cubicBezTo>
                <a:cubicBezTo>
                  <a:pt x="5810415" y="4131119"/>
                  <a:pt x="5817085" y="4148453"/>
                  <a:pt x="5818417" y="4164458"/>
                </a:cubicBezTo>
                <a:cubicBezTo>
                  <a:pt x="5818798" y="4170174"/>
                  <a:pt x="5819370" y="4176461"/>
                  <a:pt x="5817466" y="4181603"/>
                </a:cubicBezTo>
                <a:cubicBezTo>
                  <a:pt x="5799176" y="4231324"/>
                  <a:pt x="5785269" y="4281810"/>
                  <a:pt x="5794794" y="4335722"/>
                </a:cubicBezTo>
                <a:cubicBezTo>
                  <a:pt x="5795747" y="4340674"/>
                  <a:pt x="5793650" y="4346201"/>
                  <a:pt x="5792317" y="4351154"/>
                </a:cubicBezTo>
                <a:cubicBezTo>
                  <a:pt x="5785461" y="4375349"/>
                  <a:pt x="5774601" y="4398972"/>
                  <a:pt x="5772124" y="4423545"/>
                </a:cubicBezTo>
                <a:cubicBezTo>
                  <a:pt x="5766028" y="4484127"/>
                  <a:pt x="5763550" y="4545086"/>
                  <a:pt x="5759550" y="4606053"/>
                </a:cubicBezTo>
                <a:cubicBezTo>
                  <a:pt x="5759361" y="4609863"/>
                  <a:pt x="5759361" y="4613864"/>
                  <a:pt x="5758027" y="4617291"/>
                </a:cubicBezTo>
                <a:cubicBezTo>
                  <a:pt x="5749834" y="4639772"/>
                  <a:pt x="5752502" y="4659393"/>
                  <a:pt x="5768123" y="4678445"/>
                </a:cubicBezTo>
                <a:cubicBezTo>
                  <a:pt x="5774982" y="4686828"/>
                  <a:pt x="5778601" y="4698258"/>
                  <a:pt x="5782412" y="4708734"/>
                </a:cubicBezTo>
                <a:cubicBezTo>
                  <a:pt x="5788127" y="4724167"/>
                  <a:pt x="5793650" y="4739978"/>
                  <a:pt x="5797271" y="4755980"/>
                </a:cubicBezTo>
                <a:cubicBezTo>
                  <a:pt x="5800700" y="4771793"/>
                  <a:pt x="5805462" y="4788747"/>
                  <a:pt x="5802796" y="4803988"/>
                </a:cubicBezTo>
                <a:cubicBezTo>
                  <a:pt x="5798035" y="4831420"/>
                  <a:pt x="5787366" y="4857522"/>
                  <a:pt x="5780315" y="4884572"/>
                </a:cubicBezTo>
                <a:cubicBezTo>
                  <a:pt x="5777837" y="4893907"/>
                  <a:pt x="5778221" y="4904195"/>
                  <a:pt x="5778030" y="4913909"/>
                </a:cubicBezTo>
                <a:cubicBezTo>
                  <a:pt x="5777459" y="4936201"/>
                  <a:pt x="5782984" y="4959061"/>
                  <a:pt x="5767171" y="4979253"/>
                </a:cubicBezTo>
                <a:cubicBezTo>
                  <a:pt x="5752311" y="4997922"/>
                  <a:pt x="5756692" y="5016785"/>
                  <a:pt x="5767932" y="5036405"/>
                </a:cubicBezTo>
                <a:cubicBezTo>
                  <a:pt x="5775934" y="5050504"/>
                  <a:pt x="5782221" y="5066505"/>
                  <a:pt x="5785269" y="5082317"/>
                </a:cubicBezTo>
                <a:cubicBezTo>
                  <a:pt x="5789460" y="5104036"/>
                  <a:pt x="5791175" y="5125562"/>
                  <a:pt x="5788697" y="5148995"/>
                </a:cubicBezTo>
                <a:cubicBezTo>
                  <a:pt x="5786983" y="5165570"/>
                  <a:pt x="5786221" y="5179097"/>
                  <a:pt x="5776125" y="5192051"/>
                </a:cubicBezTo>
                <a:cubicBezTo>
                  <a:pt x="5774601" y="5194145"/>
                  <a:pt x="5774219" y="5197955"/>
                  <a:pt x="5774412" y="5200813"/>
                </a:cubicBezTo>
                <a:cubicBezTo>
                  <a:pt x="5777649" y="5238343"/>
                  <a:pt x="5775934" y="5275491"/>
                  <a:pt x="5773646" y="5313403"/>
                </a:cubicBezTo>
                <a:cubicBezTo>
                  <a:pt x="5770601" y="5361598"/>
                  <a:pt x="5779553" y="5412276"/>
                  <a:pt x="5811559" y="5453995"/>
                </a:cubicBezTo>
                <a:cubicBezTo>
                  <a:pt x="5816322" y="5460092"/>
                  <a:pt x="5818417" y="5469236"/>
                  <a:pt x="5819562" y="5477239"/>
                </a:cubicBezTo>
                <a:cubicBezTo>
                  <a:pt x="5824514" y="5514957"/>
                  <a:pt x="5827942" y="5552869"/>
                  <a:pt x="5833467" y="5590590"/>
                </a:cubicBezTo>
                <a:cubicBezTo>
                  <a:pt x="5836516" y="5611164"/>
                  <a:pt x="5839182" y="5632691"/>
                  <a:pt x="5847565" y="5651360"/>
                </a:cubicBezTo>
                <a:cubicBezTo>
                  <a:pt x="5855756" y="5669647"/>
                  <a:pt x="5865471" y="5684320"/>
                  <a:pt x="5848327" y="5695178"/>
                </a:cubicBezTo>
                <a:cubicBezTo>
                  <a:pt x="5857471" y="5714607"/>
                  <a:pt x="5865092" y="5731564"/>
                  <a:pt x="5873282" y="5748136"/>
                </a:cubicBezTo>
                <a:cubicBezTo>
                  <a:pt x="5876329" y="5754234"/>
                  <a:pt x="5881284" y="5759378"/>
                  <a:pt x="5884142" y="5765474"/>
                </a:cubicBezTo>
                <a:cubicBezTo>
                  <a:pt x="5887190" y="5771953"/>
                  <a:pt x="5889094" y="5779191"/>
                  <a:pt x="5890620" y="5786239"/>
                </a:cubicBezTo>
                <a:cubicBezTo>
                  <a:pt x="5897477" y="5817674"/>
                  <a:pt x="5903763" y="5849107"/>
                  <a:pt x="5911194" y="5880348"/>
                </a:cubicBezTo>
                <a:cubicBezTo>
                  <a:pt x="5912717" y="5886447"/>
                  <a:pt x="5918813" y="5891590"/>
                  <a:pt x="5922813" y="5897114"/>
                </a:cubicBezTo>
                <a:cubicBezTo>
                  <a:pt x="5925481" y="5900735"/>
                  <a:pt x="5929482" y="5904353"/>
                  <a:pt x="5930054" y="5908355"/>
                </a:cubicBezTo>
                <a:cubicBezTo>
                  <a:pt x="5934626" y="5938836"/>
                  <a:pt x="5939961" y="5969124"/>
                  <a:pt x="5942246" y="5999796"/>
                </a:cubicBezTo>
                <a:cubicBezTo>
                  <a:pt x="5944149" y="6025515"/>
                  <a:pt x="5943580" y="6050282"/>
                  <a:pt x="5976728" y="6056948"/>
                </a:cubicBezTo>
                <a:cubicBezTo>
                  <a:pt x="5982443" y="6058092"/>
                  <a:pt x="5988540" y="6066284"/>
                  <a:pt x="5991396" y="6072569"/>
                </a:cubicBezTo>
                <a:cubicBezTo>
                  <a:pt x="5999589" y="6090477"/>
                  <a:pt x="6005113" y="6109530"/>
                  <a:pt x="6013494" y="6127247"/>
                </a:cubicBezTo>
                <a:cubicBezTo>
                  <a:pt x="6041500" y="6185351"/>
                  <a:pt x="6059217" y="6246121"/>
                  <a:pt x="6055978" y="6311084"/>
                </a:cubicBezTo>
                <a:cubicBezTo>
                  <a:pt x="6055026" y="6331277"/>
                  <a:pt x="6044737" y="6350899"/>
                  <a:pt x="6040926" y="6363664"/>
                </a:cubicBezTo>
                <a:cubicBezTo>
                  <a:pt x="6055978" y="6400429"/>
                  <a:pt x="6070456" y="6431292"/>
                  <a:pt x="6081315" y="6463490"/>
                </a:cubicBezTo>
                <a:cubicBezTo>
                  <a:pt x="6091031" y="6491874"/>
                  <a:pt x="6097127" y="6521593"/>
                  <a:pt x="6104175" y="6550742"/>
                </a:cubicBezTo>
                <a:cubicBezTo>
                  <a:pt x="6106844" y="6561411"/>
                  <a:pt x="6108367" y="6572269"/>
                  <a:pt x="6109702" y="6583128"/>
                </a:cubicBezTo>
                <a:cubicBezTo>
                  <a:pt x="6113892" y="6617036"/>
                  <a:pt x="6103795" y="6652472"/>
                  <a:pt x="6119798" y="6685617"/>
                </a:cubicBezTo>
                <a:cubicBezTo>
                  <a:pt x="6128180" y="6702955"/>
                  <a:pt x="6138276" y="6720103"/>
                  <a:pt x="6142658" y="6738388"/>
                </a:cubicBezTo>
                <a:cubicBezTo>
                  <a:pt x="6147421" y="6758011"/>
                  <a:pt x="6154851" y="6777207"/>
                  <a:pt x="6160162" y="6796804"/>
                </a:cubicBezTo>
                <a:lnTo>
                  <a:pt x="6164933" y="6857457"/>
                </a:lnTo>
                <a:lnTo>
                  <a:pt x="6037694" y="6857457"/>
                </a:lnTo>
                <a:lnTo>
                  <a:pt x="6037694" y="6857998"/>
                </a:lnTo>
                <a:lnTo>
                  <a:pt x="0" y="6857998"/>
                </a:lnTo>
                <a:close/>
              </a:path>
            </a:pathLst>
          </a:custGeom>
          <a:noFill/>
          <a:effectLst>
            <a:outerShdw blurRad="381000" dist="152400" algn="t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2">
            <a:extLst>
              <a:ext uri="{FF2B5EF4-FFF2-40B4-BE49-F238E27FC236}">
                <a16:creationId xmlns:a16="http://schemas.microsoft.com/office/drawing/2014/main" id="{E6517BAC-C80F-4065-90D8-703493E0B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95368" y="0"/>
            <a:ext cx="874718" cy="6857455"/>
            <a:chOff x="5395368" y="0"/>
            <a:chExt cx="874718" cy="685745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84DCDA5-A261-4103-B44C-068DCEA03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4">
              <a:extLst>
                <a:ext uri="{FF2B5EF4-FFF2-40B4-BE49-F238E27FC236}">
                  <a16:creationId xmlns:a16="http://schemas.microsoft.com/office/drawing/2014/main" id="{4E59A2A1-1352-47AA-80C2-0FF53759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9" name="Tartalom helye 8" descr="A képen fedett pályás, mennyezet, könyvszekrény, padló látható&#10;&#10;Automatikusan generált leírás">
            <a:extLst>
              <a:ext uri="{FF2B5EF4-FFF2-40B4-BE49-F238E27FC236}">
                <a16:creationId xmlns:a16="http://schemas.microsoft.com/office/drawing/2014/main" id="{4870236B-B243-5158-A79C-698227E1F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703" y="2560072"/>
            <a:ext cx="3876676" cy="3126353"/>
          </a:xfrm>
        </p:spPr>
      </p:pic>
    </p:spTree>
    <p:extLst>
      <p:ext uri="{BB962C8B-B14F-4D97-AF65-F5344CB8AC3E}">
        <p14:creationId xmlns:p14="http://schemas.microsoft.com/office/powerpoint/2010/main" val="2566244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C84668A7-C1AF-0EFA-E45B-374CCD693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DD86487-95D6-F07B-D710-E6CA159D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78977">
            <a:off x="11551488" y="1553578"/>
            <a:ext cx="381416" cy="393181"/>
          </a:xfrm>
          <a:custGeom>
            <a:avLst/>
            <a:gdLst>
              <a:gd name="connsiteX0" fmla="*/ 2531073 w 4828010"/>
              <a:gd name="connsiteY0" fmla="*/ 0 h 4873559"/>
              <a:gd name="connsiteX1" fmla="*/ 3937963 w 4828010"/>
              <a:gd name="connsiteY1" fmla="*/ 437433 h 4873559"/>
              <a:gd name="connsiteX2" fmla="*/ 4806231 w 4828010"/>
              <a:gd name="connsiteY2" fmla="*/ 1773180 h 4873559"/>
              <a:gd name="connsiteX3" fmla="*/ 4448644 w 4828010"/>
              <a:gd name="connsiteY3" fmla="*/ 3933235 h 4873559"/>
              <a:gd name="connsiteX4" fmla="*/ 3192542 w 4828010"/>
              <a:gd name="connsiteY4" fmla="*/ 4716168 h 4873559"/>
              <a:gd name="connsiteX5" fmla="*/ 937448 w 4828010"/>
              <a:gd name="connsiteY5" fmla="*/ 4547691 h 4873559"/>
              <a:gd name="connsiteX6" fmla="*/ 12348 w 4828010"/>
              <a:gd name="connsiteY6" fmla="*/ 3026750 h 4873559"/>
              <a:gd name="connsiteX7" fmla="*/ 553508 w 4828010"/>
              <a:gd name="connsiteY7" fmla="*/ 740383 h 4873559"/>
              <a:gd name="connsiteX8" fmla="*/ 2531073 w 4828010"/>
              <a:gd name="connsiteY8" fmla="*/ 0 h 4873559"/>
              <a:gd name="connsiteX0" fmla="*/ 2531073 w 4828010"/>
              <a:gd name="connsiteY0" fmla="*/ 0 h 4853896"/>
              <a:gd name="connsiteX1" fmla="*/ 3937963 w 4828010"/>
              <a:gd name="connsiteY1" fmla="*/ 437433 h 4853896"/>
              <a:gd name="connsiteX2" fmla="*/ 4806231 w 4828010"/>
              <a:gd name="connsiteY2" fmla="*/ 1773180 h 4853896"/>
              <a:gd name="connsiteX3" fmla="*/ 4448644 w 4828010"/>
              <a:gd name="connsiteY3" fmla="*/ 3933235 h 4853896"/>
              <a:gd name="connsiteX4" fmla="*/ 3192542 w 4828010"/>
              <a:gd name="connsiteY4" fmla="*/ 4716168 h 4853896"/>
              <a:gd name="connsiteX5" fmla="*/ 1075671 w 4828010"/>
              <a:gd name="connsiteY5" fmla="*/ 4473263 h 4853896"/>
              <a:gd name="connsiteX6" fmla="*/ 12348 w 4828010"/>
              <a:gd name="connsiteY6" fmla="*/ 3026750 h 4853896"/>
              <a:gd name="connsiteX7" fmla="*/ 553508 w 4828010"/>
              <a:gd name="connsiteY7" fmla="*/ 740383 h 4853896"/>
              <a:gd name="connsiteX8" fmla="*/ 2531073 w 4828010"/>
              <a:gd name="connsiteY8" fmla="*/ 0 h 4853896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84014 w 4780951"/>
              <a:gd name="connsiteY0" fmla="*/ 0 h 4850182"/>
              <a:gd name="connsiteX1" fmla="*/ 3890904 w 4780951"/>
              <a:gd name="connsiteY1" fmla="*/ 437433 h 4850182"/>
              <a:gd name="connsiteX2" fmla="*/ 4759172 w 4780951"/>
              <a:gd name="connsiteY2" fmla="*/ 1773180 h 4850182"/>
              <a:gd name="connsiteX3" fmla="*/ 4401585 w 4780951"/>
              <a:gd name="connsiteY3" fmla="*/ 3933235 h 4850182"/>
              <a:gd name="connsiteX4" fmla="*/ 3145483 w 4780951"/>
              <a:gd name="connsiteY4" fmla="*/ 4716168 h 4850182"/>
              <a:gd name="connsiteX5" fmla="*/ 1113673 w 4780951"/>
              <a:gd name="connsiteY5" fmla="*/ 4467947 h 4850182"/>
              <a:gd name="connsiteX6" fmla="*/ 39717 w 4780951"/>
              <a:gd name="connsiteY6" fmla="*/ 3101178 h 4850182"/>
              <a:gd name="connsiteX7" fmla="*/ 506449 w 4780951"/>
              <a:gd name="connsiteY7" fmla="*/ 740383 h 4850182"/>
              <a:gd name="connsiteX8" fmla="*/ 2484014 w 4780951"/>
              <a:gd name="connsiteY8" fmla="*/ 0 h 4850182"/>
              <a:gd name="connsiteX0" fmla="*/ 2484014 w 4780127"/>
              <a:gd name="connsiteY0" fmla="*/ 0 h 4850182"/>
              <a:gd name="connsiteX1" fmla="*/ 3890904 w 4780127"/>
              <a:gd name="connsiteY1" fmla="*/ 437433 h 4850182"/>
              <a:gd name="connsiteX2" fmla="*/ 4759172 w 4780127"/>
              <a:gd name="connsiteY2" fmla="*/ 1773180 h 4850182"/>
              <a:gd name="connsiteX3" fmla="*/ 4390953 w 4780127"/>
              <a:gd name="connsiteY3" fmla="*/ 3805644 h 4850182"/>
              <a:gd name="connsiteX4" fmla="*/ 3145483 w 4780127"/>
              <a:gd name="connsiteY4" fmla="*/ 4716168 h 4850182"/>
              <a:gd name="connsiteX5" fmla="*/ 1113673 w 4780127"/>
              <a:gd name="connsiteY5" fmla="*/ 4467947 h 4850182"/>
              <a:gd name="connsiteX6" fmla="*/ 39717 w 4780127"/>
              <a:gd name="connsiteY6" fmla="*/ 3101178 h 4850182"/>
              <a:gd name="connsiteX7" fmla="*/ 506449 w 4780127"/>
              <a:gd name="connsiteY7" fmla="*/ 740383 h 4850182"/>
              <a:gd name="connsiteX8" fmla="*/ 2484014 w 4780127"/>
              <a:gd name="connsiteY8" fmla="*/ 0 h 4850182"/>
              <a:gd name="connsiteX0" fmla="*/ 2484014 w 4778010"/>
              <a:gd name="connsiteY0" fmla="*/ 0 h 4846926"/>
              <a:gd name="connsiteX1" fmla="*/ 3890904 w 4778010"/>
              <a:gd name="connsiteY1" fmla="*/ 437433 h 4846926"/>
              <a:gd name="connsiteX2" fmla="*/ 4759172 w 4778010"/>
              <a:gd name="connsiteY2" fmla="*/ 1773180 h 4846926"/>
              <a:gd name="connsiteX3" fmla="*/ 4390953 w 4778010"/>
              <a:gd name="connsiteY3" fmla="*/ 3805644 h 4846926"/>
              <a:gd name="connsiteX4" fmla="*/ 3343914 w 4778010"/>
              <a:gd name="connsiteY4" fmla="*/ 4712128 h 4846926"/>
              <a:gd name="connsiteX5" fmla="*/ 1113673 w 4778010"/>
              <a:gd name="connsiteY5" fmla="*/ 4467947 h 4846926"/>
              <a:gd name="connsiteX6" fmla="*/ 39717 w 4778010"/>
              <a:gd name="connsiteY6" fmla="*/ 3101178 h 4846926"/>
              <a:gd name="connsiteX7" fmla="*/ 506449 w 4778010"/>
              <a:gd name="connsiteY7" fmla="*/ 740383 h 4846926"/>
              <a:gd name="connsiteX8" fmla="*/ 2484014 w 4778010"/>
              <a:gd name="connsiteY8" fmla="*/ 0 h 4846926"/>
              <a:gd name="connsiteX0" fmla="*/ 2484014 w 4782503"/>
              <a:gd name="connsiteY0" fmla="*/ 0 h 4846926"/>
              <a:gd name="connsiteX1" fmla="*/ 3890904 w 4782503"/>
              <a:gd name="connsiteY1" fmla="*/ 437433 h 4846926"/>
              <a:gd name="connsiteX2" fmla="*/ 4759172 w 4782503"/>
              <a:gd name="connsiteY2" fmla="*/ 1773180 h 4846926"/>
              <a:gd name="connsiteX3" fmla="*/ 4450482 w 4782503"/>
              <a:gd name="connsiteY3" fmla="*/ 3688481 h 4846926"/>
              <a:gd name="connsiteX4" fmla="*/ 3343914 w 4782503"/>
              <a:gd name="connsiteY4" fmla="*/ 4712128 h 4846926"/>
              <a:gd name="connsiteX5" fmla="*/ 1113673 w 4782503"/>
              <a:gd name="connsiteY5" fmla="*/ 4467947 h 4846926"/>
              <a:gd name="connsiteX6" fmla="*/ 39717 w 4782503"/>
              <a:gd name="connsiteY6" fmla="*/ 3101178 h 4846926"/>
              <a:gd name="connsiteX7" fmla="*/ 506449 w 4782503"/>
              <a:gd name="connsiteY7" fmla="*/ 740383 h 4846926"/>
              <a:gd name="connsiteX8" fmla="*/ 2484014 w 4782503"/>
              <a:gd name="connsiteY8" fmla="*/ 0 h 4846926"/>
              <a:gd name="connsiteX0" fmla="*/ 2484014 w 4784889"/>
              <a:gd name="connsiteY0" fmla="*/ 0 h 4846926"/>
              <a:gd name="connsiteX1" fmla="*/ 3890904 w 4784889"/>
              <a:gd name="connsiteY1" fmla="*/ 437433 h 4846926"/>
              <a:gd name="connsiteX2" fmla="*/ 4759172 w 4784889"/>
              <a:gd name="connsiteY2" fmla="*/ 1773180 h 4846926"/>
              <a:gd name="connsiteX3" fmla="*/ 4474294 w 4784889"/>
              <a:gd name="connsiteY3" fmla="*/ 3676361 h 4846926"/>
              <a:gd name="connsiteX4" fmla="*/ 3343914 w 4784889"/>
              <a:gd name="connsiteY4" fmla="*/ 4712128 h 4846926"/>
              <a:gd name="connsiteX5" fmla="*/ 1113673 w 4784889"/>
              <a:gd name="connsiteY5" fmla="*/ 4467947 h 4846926"/>
              <a:gd name="connsiteX6" fmla="*/ 39717 w 4784889"/>
              <a:gd name="connsiteY6" fmla="*/ 3101178 h 4846926"/>
              <a:gd name="connsiteX7" fmla="*/ 506449 w 4784889"/>
              <a:gd name="connsiteY7" fmla="*/ 740383 h 4846926"/>
              <a:gd name="connsiteX8" fmla="*/ 2484014 w 4784889"/>
              <a:gd name="connsiteY8" fmla="*/ 0 h 4846926"/>
              <a:gd name="connsiteX0" fmla="*/ 2484014 w 4784889"/>
              <a:gd name="connsiteY0" fmla="*/ 0 h 4860980"/>
              <a:gd name="connsiteX1" fmla="*/ 3890904 w 4784889"/>
              <a:gd name="connsiteY1" fmla="*/ 437433 h 4860980"/>
              <a:gd name="connsiteX2" fmla="*/ 4759172 w 4784889"/>
              <a:gd name="connsiteY2" fmla="*/ 1773180 h 4860980"/>
              <a:gd name="connsiteX3" fmla="*/ 4474294 w 4784889"/>
              <a:gd name="connsiteY3" fmla="*/ 3676361 h 4860980"/>
              <a:gd name="connsiteX4" fmla="*/ 3343914 w 4784889"/>
              <a:gd name="connsiteY4" fmla="*/ 4712128 h 4860980"/>
              <a:gd name="connsiteX5" fmla="*/ 1097799 w 4784889"/>
              <a:gd name="connsiteY5" fmla="*/ 4524510 h 4860980"/>
              <a:gd name="connsiteX6" fmla="*/ 39717 w 4784889"/>
              <a:gd name="connsiteY6" fmla="*/ 3101178 h 4860980"/>
              <a:gd name="connsiteX7" fmla="*/ 506449 w 4784889"/>
              <a:gd name="connsiteY7" fmla="*/ 740383 h 4860980"/>
              <a:gd name="connsiteX8" fmla="*/ 2484014 w 4784889"/>
              <a:gd name="connsiteY8" fmla="*/ 0 h 4860980"/>
              <a:gd name="connsiteX0" fmla="*/ 2484014 w 4783308"/>
              <a:gd name="connsiteY0" fmla="*/ 0 h 4860981"/>
              <a:gd name="connsiteX1" fmla="*/ 3890904 w 4783308"/>
              <a:gd name="connsiteY1" fmla="*/ 437433 h 4860981"/>
              <a:gd name="connsiteX2" fmla="*/ 4759172 w 4783308"/>
              <a:gd name="connsiteY2" fmla="*/ 1773180 h 4860981"/>
              <a:gd name="connsiteX3" fmla="*/ 4474294 w 4783308"/>
              <a:gd name="connsiteY3" fmla="*/ 3676361 h 4860981"/>
              <a:gd name="connsiteX4" fmla="*/ 3443129 w 4783308"/>
              <a:gd name="connsiteY4" fmla="*/ 4712129 h 4860981"/>
              <a:gd name="connsiteX5" fmla="*/ 1097799 w 4783308"/>
              <a:gd name="connsiteY5" fmla="*/ 4524510 h 4860981"/>
              <a:gd name="connsiteX6" fmla="*/ 39717 w 4783308"/>
              <a:gd name="connsiteY6" fmla="*/ 3101178 h 4860981"/>
              <a:gd name="connsiteX7" fmla="*/ 506449 w 4783308"/>
              <a:gd name="connsiteY7" fmla="*/ 740383 h 4860981"/>
              <a:gd name="connsiteX8" fmla="*/ 2484014 w 4783308"/>
              <a:gd name="connsiteY8" fmla="*/ 0 h 4860981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532073 w 4784141"/>
              <a:gd name="connsiteY0" fmla="*/ 0 h 4773425"/>
              <a:gd name="connsiteX1" fmla="*/ 3891737 w 4784141"/>
              <a:gd name="connsiteY1" fmla="*/ 389356 h 4773425"/>
              <a:gd name="connsiteX2" fmla="*/ 4760005 w 4784141"/>
              <a:gd name="connsiteY2" fmla="*/ 1725103 h 4773425"/>
              <a:gd name="connsiteX3" fmla="*/ 4475127 w 4784141"/>
              <a:gd name="connsiteY3" fmla="*/ 3628284 h 4773425"/>
              <a:gd name="connsiteX4" fmla="*/ 3443962 w 4784141"/>
              <a:gd name="connsiteY4" fmla="*/ 4664052 h 4773425"/>
              <a:gd name="connsiteX5" fmla="*/ 1098632 w 4784141"/>
              <a:gd name="connsiteY5" fmla="*/ 4476433 h 4773425"/>
              <a:gd name="connsiteX6" fmla="*/ 40550 w 4784141"/>
              <a:gd name="connsiteY6" fmla="*/ 3053101 h 4773425"/>
              <a:gd name="connsiteX7" fmla="*/ 507282 w 4784141"/>
              <a:gd name="connsiteY7" fmla="*/ 692306 h 4773425"/>
              <a:gd name="connsiteX8" fmla="*/ 2532073 w 4784141"/>
              <a:gd name="connsiteY8" fmla="*/ 0 h 4773425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58783 w 4784614"/>
              <a:gd name="connsiteY0" fmla="*/ 525 h 4757924"/>
              <a:gd name="connsiteX1" fmla="*/ 3892210 w 4784614"/>
              <a:gd name="connsiteY1" fmla="*/ 373855 h 4757924"/>
              <a:gd name="connsiteX2" fmla="*/ 4760478 w 4784614"/>
              <a:gd name="connsiteY2" fmla="*/ 1709602 h 4757924"/>
              <a:gd name="connsiteX3" fmla="*/ 4475600 w 4784614"/>
              <a:gd name="connsiteY3" fmla="*/ 3612783 h 4757924"/>
              <a:gd name="connsiteX4" fmla="*/ 3444435 w 4784614"/>
              <a:gd name="connsiteY4" fmla="*/ 4648551 h 4757924"/>
              <a:gd name="connsiteX5" fmla="*/ 1099105 w 4784614"/>
              <a:gd name="connsiteY5" fmla="*/ 4460932 h 4757924"/>
              <a:gd name="connsiteX6" fmla="*/ 41023 w 4784614"/>
              <a:gd name="connsiteY6" fmla="*/ 3037600 h 4757924"/>
              <a:gd name="connsiteX7" fmla="*/ 507755 w 4784614"/>
              <a:gd name="connsiteY7" fmla="*/ 676805 h 4757924"/>
              <a:gd name="connsiteX8" fmla="*/ 2558783 w 4784614"/>
              <a:gd name="connsiteY8" fmla="*/ 525 h 4757924"/>
              <a:gd name="connsiteX0" fmla="*/ 2558783 w 4784614"/>
              <a:gd name="connsiteY0" fmla="*/ 408 h 4757807"/>
              <a:gd name="connsiteX1" fmla="*/ 3907953 w 4784614"/>
              <a:gd name="connsiteY1" fmla="*/ 443183 h 4757807"/>
              <a:gd name="connsiteX2" fmla="*/ 4760478 w 4784614"/>
              <a:gd name="connsiteY2" fmla="*/ 1709485 h 4757807"/>
              <a:gd name="connsiteX3" fmla="*/ 4475600 w 4784614"/>
              <a:gd name="connsiteY3" fmla="*/ 3612666 h 4757807"/>
              <a:gd name="connsiteX4" fmla="*/ 3444435 w 4784614"/>
              <a:gd name="connsiteY4" fmla="*/ 4648434 h 4757807"/>
              <a:gd name="connsiteX5" fmla="*/ 1099105 w 4784614"/>
              <a:gd name="connsiteY5" fmla="*/ 4460815 h 4757807"/>
              <a:gd name="connsiteX6" fmla="*/ 41023 w 4784614"/>
              <a:gd name="connsiteY6" fmla="*/ 3037483 h 4757807"/>
              <a:gd name="connsiteX7" fmla="*/ 507755 w 4784614"/>
              <a:gd name="connsiteY7" fmla="*/ 676688 h 4757807"/>
              <a:gd name="connsiteX8" fmla="*/ 2558783 w 4784614"/>
              <a:gd name="connsiteY8" fmla="*/ 408 h 4757807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90 h 4954518"/>
              <a:gd name="connsiteX1" fmla="*/ 3910127 w 4786788"/>
              <a:gd name="connsiteY1" fmla="*/ 639894 h 4954518"/>
              <a:gd name="connsiteX2" fmla="*/ 4762652 w 4786788"/>
              <a:gd name="connsiteY2" fmla="*/ 1906196 h 4954518"/>
              <a:gd name="connsiteX3" fmla="*/ 4477774 w 4786788"/>
              <a:gd name="connsiteY3" fmla="*/ 3809377 h 4954518"/>
              <a:gd name="connsiteX4" fmla="*/ 3446609 w 4786788"/>
              <a:gd name="connsiteY4" fmla="*/ 4845145 h 4954518"/>
              <a:gd name="connsiteX5" fmla="*/ 1101279 w 4786788"/>
              <a:gd name="connsiteY5" fmla="*/ 4657526 h 4954518"/>
              <a:gd name="connsiteX6" fmla="*/ 43197 w 4786788"/>
              <a:gd name="connsiteY6" fmla="*/ 3234194 h 4954518"/>
              <a:gd name="connsiteX7" fmla="*/ 509929 w 4786788"/>
              <a:gd name="connsiteY7" fmla="*/ 873399 h 4954518"/>
              <a:gd name="connsiteX8" fmla="*/ 2675744 w 4786788"/>
              <a:gd name="connsiteY8" fmla="*/ 290 h 4954518"/>
              <a:gd name="connsiteX0" fmla="*/ 2675744 w 4786788"/>
              <a:gd name="connsiteY0" fmla="*/ 326 h 4954554"/>
              <a:gd name="connsiteX1" fmla="*/ 3990884 w 4786788"/>
              <a:gd name="connsiteY1" fmla="*/ 591130 h 4954554"/>
              <a:gd name="connsiteX2" fmla="*/ 4762652 w 4786788"/>
              <a:gd name="connsiteY2" fmla="*/ 1906232 h 4954554"/>
              <a:gd name="connsiteX3" fmla="*/ 4477774 w 4786788"/>
              <a:gd name="connsiteY3" fmla="*/ 3809413 h 4954554"/>
              <a:gd name="connsiteX4" fmla="*/ 3446609 w 4786788"/>
              <a:gd name="connsiteY4" fmla="*/ 4845181 h 4954554"/>
              <a:gd name="connsiteX5" fmla="*/ 1101279 w 4786788"/>
              <a:gd name="connsiteY5" fmla="*/ 4657562 h 4954554"/>
              <a:gd name="connsiteX6" fmla="*/ 43197 w 4786788"/>
              <a:gd name="connsiteY6" fmla="*/ 3234230 h 4954554"/>
              <a:gd name="connsiteX7" fmla="*/ 509929 w 4786788"/>
              <a:gd name="connsiteY7" fmla="*/ 873435 h 4954554"/>
              <a:gd name="connsiteX8" fmla="*/ 2675744 w 4786788"/>
              <a:gd name="connsiteY8" fmla="*/ 326 h 4954554"/>
              <a:gd name="connsiteX0" fmla="*/ 2662196 w 4773240"/>
              <a:gd name="connsiteY0" fmla="*/ 326 h 4954554"/>
              <a:gd name="connsiteX1" fmla="*/ 3977336 w 4773240"/>
              <a:gd name="connsiteY1" fmla="*/ 591130 h 4954554"/>
              <a:gd name="connsiteX2" fmla="*/ 4749104 w 4773240"/>
              <a:gd name="connsiteY2" fmla="*/ 1906232 h 4954554"/>
              <a:gd name="connsiteX3" fmla="*/ 4464226 w 4773240"/>
              <a:gd name="connsiteY3" fmla="*/ 3809413 h 4954554"/>
              <a:gd name="connsiteX4" fmla="*/ 3433061 w 4773240"/>
              <a:gd name="connsiteY4" fmla="*/ 4845181 h 4954554"/>
              <a:gd name="connsiteX5" fmla="*/ 1087731 w 4773240"/>
              <a:gd name="connsiteY5" fmla="*/ 4657562 h 4954554"/>
              <a:gd name="connsiteX6" fmla="*/ 29649 w 4773240"/>
              <a:gd name="connsiteY6" fmla="*/ 3234230 h 4954554"/>
              <a:gd name="connsiteX7" fmla="*/ 640977 w 4773240"/>
              <a:gd name="connsiteY7" fmla="*/ 730117 h 4954554"/>
              <a:gd name="connsiteX8" fmla="*/ 2662196 w 4773240"/>
              <a:gd name="connsiteY8" fmla="*/ 326 h 4954554"/>
              <a:gd name="connsiteX0" fmla="*/ 2664762 w 4775806"/>
              <a:gd name="connsiteY0" fmla="*/ 326 h 4954554"/>
              <a:gd name="connsiteX1" fmla="*/ 3979902 w 4775806"/>
              <a:gd name="connsiteY1" fmla="*/ 591130 h 4954554"/>
              <a:gd name="connsiteX2" fmla="*/ 4751670 w 4775806"/>
              <a:gd name="connsiteY2" fmla="*/ 1906232 h 4954554"/>
              <a:gd name="connsiteX3" fmla="*/ 4466792 w 4775806"/>
              <a:gd name="connsiteY3" fmla="*/ 3809413 h 4954554"/>
              <a:gd name="connsiteX4" fmla="*/ 3435627 w 4775806"/>
              <a:gd name="connsiteY4" fmla="*/ 4845181 h 4954554"/>
              <a:gd name="connsiteX5" fmla="*/ 1090297 w 4775806"/>
              <a:gd name="connsiteY5" fmla="*/ 4657562 h 4954554"/>
              <a:gd name="connsiteX6" fmla="*/ 32215 w 4775806"/>
              <a:gd name="connsiteY6" fmla="*/ 3234230 h 4954554"/>
              <a:gd name="connsiteX7" fmla="*/ 607899 w 4775806"/>
              <a:gd name="connsiteY7" fmla="*/ 806182 h 4954554"/>
              <a:gd name="connsiteX8" fmla="*/ 2664762 w 4775806"/>
              <a:gd name="connsiteY8" fmla="*/ 326 h 4954554"/>
              <a:gd name="connsiteX0" fmla="*/ 2673549 w 4784593"/>
              <a:gd name="connsiteY0" fmla="*/ 326 h 4954554"/>
              <a:gd name="connsiteX1" fmla="*/ 3988689 w 4784593"/>
              <a:gd name="connsiteY1" fmla="*/ 591130 h 4954554"/>
              <a:gd name="connsiteX2" fmla="*/ 4760457 w 4784593"/>
              <a:gd name="connsiteY2" fmla="*/ 1906232 h 4954554"/>
              <a:gd name="connsiteX3" fmla="*/ 4475579 w 4784593"/>
              <a:gd name="connsiteY3" fmla="*/ 3809413 h 4954554"/>
              <a:gd name="connsiteX4" fmla="*/ 3444414 w 4784593"/>
              <a:gd name="connsiteY4" fmla="*/ 4845181 h 4954554"/>
              <a:gd name="connsiteX5" fmla="*/ 1099084 w 4784593"/>
              <a:gd name="connsiteY5" fmla="*/ 4657562 h 4954554"/>
              <a:gd name="connsiteX6" fmla="*/ 41002 w 4784593"/>
              <a:gd name="connsiteY6" fmla="*/ 3234230 h 4954554"/>
              <a:gd name="connsiteX7" fmla="*/ 616686 w 4784593"/>
              <a:gd name="connsiteY7" fmla="*/ 806182 h 4954554"/>
              <a:gd name="connsiteX8" fmla="*/ 2673549 w 4784593"/>
              <a:gd name="connsiteY8" fmla="*/ 326 h 4954554"/>
              <a:gd name="connsiteX0" fmla="*/ 2649000 w 4760044"/>
              <a:gd name="connsiteY0" fmla="*/ 326 h 4964273"/>
              <a:gd name="connsiteX1" fmla="*/ 3964140 w 4760044"/>
              <a:gd name="connsiteY1" fmla="*/ 591130 h 4964273"/>
              <a:gd name="connsiteX2" fmla="*/ 4735908 w 4760044"/>
              <a:gd name="connsiteY2" fmla="*/ 1906232 h 4964273"/>
              <a:gd name="connsiteX3" fmla="*/ 4451030 w 4760044"/>
              <a:gd name="connsiteY3" fmla="*/ 3809413 h 4964273"/>
              <a:gd name="connsiteX4" fmla="*/ 3419865 w 4760044"/>
              <a:gd name="connsiteY4" fmla="*/ 4845181 h 4964273"/>
              <a:gd name="connsiteX5" fmla="*/ 1074535 w 4760044"/>
              <a:gd name="connsiteY5" fmla="*/ 4657562 h 4964273"/>
              <a:gd name="connsiteX6" fmla="*/ 33359 w 4760044"/>
              <a:gd name="connsiteY6" fmla="*/ 2995991 h 4964273"/>
              <a:gd name="connsiteX7" fmla="*/ 592137 w 4760044"/>
              <a:gd name="connsiteY7" fmla="*/ 806182 h 4964273"/>
              <a:gd name="connsiteX8" fmla="*/ 2649000 w 4760044"/>
              <a:gd name="connsiteY8" fmla="*/ 326 h 4964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0044" h="4964273">
                <a:moveTo>
                  <a:pt x="2649000" y="326"/>
                </a:moveTo>
                <a:cubicBezTo>
                  <a:pt x="3190766" y="-12684"/>
                  <a:pt x="3631137" y="366356"/>
                  <a:pt x="3964140" y="591130"/>
                </a:cubicBezTo>
                <a:cubicBezTo>
                  <a:pt x="4381335" y="1033016"/>
                  <a:pt x="4495620" y="1155441"/>
                  <a:pt x="4735908" y="1906232"/>
                </a:cubicBezTo>
                <a:cubicBezTo>
                  <a:pt x="4821021" y="2488865"/>
                  <a:pt x="4670370" y="3319588"/>
                  <a:pt x="4451030" y="3809413"/>
                </a:cubicBezTo>
                <a:cubicBezTo>
                  <a:pt x="4231690" y="4299238"/>
                  <a:pt x="3732691" y="4730212"/>
                  <a:pt x="3419865" y="4845181"/>
                </a:cubicBezTo>
                <a:cubicBezTo>
                  <a:pt x="2709019" y="5066246"/>
                  <a:pt x="1638953" y="4965760"/>
                  <a:pt x="1074535" y="4657562"/>
                </a:cubicBezTo>
                <a:cubicBezTo>
                  <a:pt x="510117" y="4349364"/>
                  <a:pt x="145196" y="3625226"/>
                  <a:pt x="33359" y="2995991"/>
                </a:cubicBezTo>
                <a:cubicBezTo>
                  <a:pt x="-94426" y="2318909"/>
                  <a:pt x="156197" y="1305459"/>
                  <a:pt x="592137" y="806182"/>
                </a:cubicBezTo>
                <a:cubicBezTo>
                  <a:pt x="1028077" y="306905"/>
                  <a:pt x="1996327" y="31074"/>
                  <a:pt x="2649000" y="326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0715E74-E09B-FEE8-2361-93B1D6897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024533">
            <a:off x="601441" y="6064350"/>
            <a:ext cx="1531574" cy="583997"/>
          </a:xfrm>
          <a:custGeom>
            <a:avLst/>
            <a:gdLst>
              <a:gd name="connsiteX0" fmla="*/ 136 w 1688483"/>
              <a:gd name="connsiteY0" fmla="*/ 370971 h 643827"/>
              <a:gd name="connsiteX1" fmla="*/ 29796 w 1688483"/>
              <a:gd name="connsiteY1" fmla="*/ 321031 h 643827"/>
              <a:gd name="connsiteX2" fmla="*/ 193494 w 1688483"/>
              <a:gd name="connsiteY2" fmla="*/ 0 h 643827"/>
              <a:gd name="connsiteX3" fmla="*/ 342419 w 1688483"/>
              <a:gd name="connsiteY3" fmla="*/ 41231 h 643827"/>
              <a:gd name="connsiteX4" fmla="*/ 1514785 w 1688483"/>
              <a:gd name="connsiteY4" fmla="*/ 356991 h 643827"/>
              <a:gd name="connsiteX5" fmla="*/ 1546388 w 1688483"/>
              <a:gd name="connsiteY5" fmla="*/ 365855 h 643827"/>
              <a:gd name="connsiteX6" fmla="*/ 1688483 w 1688483"/>
              <a:gd name="connsiteY6" fmla="*/ 643827 h 643827"/>
              <a:gd name="connsiteX7" fmla="*/ 1676562 w 1688483"/>
              <a:gd name="connsiteY7" fmla="*/ 642998 h 643827"/>
              <a:gd name="connsiteX8" fmla="*/ 647542 w 1688483"/>
              <a:gd name="connsiteY8" fmla="*/ 494202 h 643827"/>
              <a:gd name="connsiteX9" fmla="*/ 18901 w 1688483"/>
              <a:gd name="connsiteY9" fmla="*/ 385890 h 643827"/>
              <a:gd name="connsiteX10" fmla="*/ 136 w 1688483"/>
              <a:gd name="connsiteY10" fmla="*/ 370971 h 643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8483" h="643827">
                <a:moveTo>
                  <a:pt x="136" y="370971"/>
                </a:moveTo>
                <a:cubicBezTo>
                  <a:pt x="-1089" y="364364"/>
                  <a:pt x="5757" y="351920"/>
                  <a:pt x="29796" y="321031"/>
                </a:cubicBezTo>
                <a:lnTo>
                  <a:pt x="193494" y="0"/>
                </a:lnTo>
                <a:lnTo>
                  <a:pt x="342419" y="41231"/>
                </a:lnTo>
                <a:cubicBezTo>
                  <a:pt x="669643" y="131506"/>
                  <a:pt x="1200274" y="269712"/>
                  <a:pt x="1514785" y="356991"/>
                </a:cubicBezTo>
                <a:lnTo>
                  <a:pt x="1546388" y="365855"/>
                </a:lnTo>
                <a:lnTo>
                  <a:pt x="1688483" y="643827"/>
                </a:lnTo>
                <a:lnTo>
                  <a:pt x="1676562" y="642998"/>
                </a:lnTo>
                <a:cubicBezTo>
                  <a:pt x="1492444" y="628757"/>
                  <a:pt x="846083" y="561989"/>
                  <a:pt x="647542" y="494202"/>
                </a:cubicBezTo>
                <a:cubicBezTo>
                  <a:pt x="388059" y="448142"/>
                  <a:pt x="164605" y="426337"/>
                  <a:pt x="18901" y="385890"/>
                </a:cubicBezTo>
                <a:cubicBezTo>
                  <a:pt x="10657" y="378348"/>
                  <a:pt x="1361" y="377578"/>
                  <a:pt x="136" y="37097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9" name="Tartalom helye 38" descr="A képen ruházat, fedett pályás, fal, személy látható&#10;&#10;Automatikusan generált leírás">
            <a:extLst>
              <a:ext uri="{FF2B5EF4-FFF2-40B4-BE49-F238E27FC236}">
                <a16:creationId xmlns:a16="http://schemas.microsoft.com/office/drawing/2014/main" id="{70D1B31B-9C0E-995C-AEE6-89F4E9BBE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24"/>
          <a:stretch/>
        </p:blipFill>
        <p:spPr>
          <a:xfrm>
            <a:off x="1871076" y="10"/>
            <a:ext cx="8758851" cy="6857990"/>
          </a:xfrm>
          <a:custGeom>
            <a:avLst/>
            <a:gdLst/>
            <a:ahLst/>
            <a:cxnLst/>
            <a:rect l="l" t="t" r="r" b="b"/>
            <a:pathLst>
              <a:path w="8758851" h="6858000">
                <a:moveTo>
                  <a:pt x="1569440" y="0"/>
                </a:moveTo>
                <a:lnTo>
                  <a:pt x="7269410" y="0"/>
                </a:lnTo>
                <a:lnTo>
                  <a:pt x="7397000" y="122279"/>
                </a:lnTo>
                <a:cubicBezTo>
                  <a:pt x="7684956" y="409657"/>
                  <a:pt x="7989393" y="775792"/>
                  <a:pt x="8103084" y="923266"/>
                </a:cubicBezTo>
                <a:cubicBezTo>
                  <a:pt x="8447482" y="1232109"/>
                  <a:pt x="8851628" y="3075694"/>
                  <a:pt x="8739895" y="4050265"/>
                </a:cubicBezTo>
                <a:cubicBezTo>
                  <a:pt x="8628162" y="5024835"/>
                  <a:pt x="8133000" y="6212939"/>
                  <a:pt x="7432686" y="6770689"/>
                </a:cubicBezTo>
                <a:cubicBezTo>
                  <a:pt x="7424855" y="6776635"/>
                  <a:pt x="7394377" y="6798437"/>
                  <a:pt x="7349745" y="6830147"/>
                </a:cubicBezTo>
                <a:lnTo>
                  <a:pt x="7310490" y="6858000"/>
                </a:lnTo>
                <a:lnTo>
                  <a:pt x="1443025" y="6858000"/>
                </a:lnTo>
                <a:lnTo>
                  <a:pt x="1157316" y="6707473"/>
                </a:lnTo>
                <a:cubicBezTo>
                  <a:pt x="503653" y="6004374"/>
                  <a:pt x="273812" y="4974051"/>
                  <a:pt x="0" y="4039924"/>
                </a:cubicBezTo>
                <a:cubicBezTo>
                  <a:pt x="37464" y="2728801"/>
                  <a:pt x="467988" y="1030256"/>
                  <a:pt x="848551" y="619481"/>
                </a:cubicBezTo>
                <a:cubicBezTo>
                  <a:pt x="996479" y="463520"/>
                  <a:pt x="1221009" y="261562"/>
                  <a:pt x="1494925" y="53664"/>
                </a:cubicBezTo>
                <a:close/>
              </a:path>
            </a:pathLst>
          </a:custGeom>
        </p:spPr>
      </p:pic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5165BFA-E66E-63B6-EB60-90C08779F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691342" flipH="1">
            <a:off x="10377328" y="-226640"/>
            <a:ext cx="1284318" cy="1937410"/>
          </a:xfrm>
          <a:custGeom>
            <a:avLst/>
            <a:gdLst>
              <a:gd name="connsiteX0" fmla="*/ 1435000 w 1914334"/>
              <a:gd name="connsiteY0" fmla="*/ 708733 h 2986466"/>
              <a:gd name="connsiteX1" fmla="*/ 1372407 w 1914334"/>
              <a:gd name="connsiteY1" fmla="*/ 920145 h 2986466"/>
              <a:gd name="connsiteX2" fmla="*/ 1151204 w 1914334"/>
              <a:gd name="connsiteY2" fmla="*/ 1213461 h 2986466"/>
              <a:gd name="connsiteX3" fmla="*/ 870323 w 1914334"/>
              <a:gd name="connsiteY3" fmla="*/ 1450908 h 2986466"/>
              <a:gd name="connsiteX4" fmla="*/ 413435 w 1914334"/>
              <a:gd name="connsiteY4" fmla="*/ 1646154 h 2986466"/>
              <a:gd name="connsiteX5" fmla="*/ 544953 w 1914334"/>
              <a:gd name="connsiteY5" fmla="*/ 1655582 h 2986466"/>
              <a:gd name="connsiteX6" fmla="*/ 1236024 w 1914334"/>
              <a:gd name="connsiteY6" fmla="*/ 1655582 h 2986466"/>
              <a:gd name="connsiteX7" fmla="*/ 1636116 w 1914334"/>
              <a:gd name="connsiteY7" fmla="*/ 1750148 h 2986466"/>
              <a:gd name="connsiteX8" fmla="*/ 1893405 w 1914334"/>
              <a:gd name="connsiteY8" fmla="*/ 1866540 h 2986466"/>
              <a:gd name="connsiteX9" fmla="*/ 1867279 w 1914334"/>
              <a:gd name="connsiteY9" fmla="*/ 1944294 h 2986466"/>
              <a:gd name="connsiteX10" fmla="*/ 1614292 w 1914334"/>
              <a:gd name="connsiteY10" fmla="*/ 2106595 h 2986466"/>
              <a:gd name="connsiteX11" fmla="*/ 1214200 w 1914334"/>
              <a:gd name="connsiteY11" fmla="*/ 2208436 h 2986466"/>
              <a:gd name="connsiteX12" fmla="*/ 896885 w 1914334"/>
              <a:gd name="connsiteY12" fmla="*/ 2195582 h 2986466"/>
              <a:gd name="connsiteX13" fmla="*/ 539793 w 1914334"/>
              <a:gd name="connsiteY13" fmla="*/ 2089496 h 2986466"/>
              <a:gd name="connsiteX14" fmla="*/ 282999 w 1914334"/>
              <a:gd name="connsiteY14" fmla="*/ 1949873 h 2986466"/>
              <a:gd name="connsiteX15" fmla="*/ 253272 w 1914334"/>
              <a:gd name="connsiteY15" fmla="*/ 2002564 h 2986466"/>
              <a:gd name="connsiteX16" fmla="*/ 302234 w 1914334"/>
              <a:gd name="connsiteY16" fmla="*/ 2395658 h 2986466"/>
              <a:gd name="connsiteX17" fmla="*/ 387549 w 1914334"/>
              <a:gd name="connsiteY17" fmla="*/ 2772667 h 2986466"/>
              <a:gd name="connsiteX18" fmla="*/ 426333 w 1914334"/>
              <a:gd name="connsiteY18" fmla="*/ 2892034 h 2986466"/>
              <a:gd name="connsiteX19" fmla="*/ 207913 w 1914334"/>
              <a:gd name="connsiteY19" fmla="*/ 2986466 h 2986466"/>
              <a:gd name="connsiteX20" fmla="*/ 38108 w 1914334"/>
              <a:gd name="connsiteY20" fmla="*/ 2353249 h 2986466"/>
              <a:gd name="connsiteX21" fmla="*/ 2226 w 1914334"/>
              <a:gd name="connsiteY21" fmla="*/ 1730757 h 2986466"/>
              <a:gd name="connsiteX22" fmla="*/ 66957 w 1914334"/>
              <a:gd name="connsiteY22" fmla="*/ 905117 h 2986466"/>
              <a:gd name="connsiteX23" fmla="*/ 239428 w 1914334"/>
              <a:gd name="connsiteY23" fmla="*/ 433480 h 2986466"/>
              <a:gd name="connsiteX24" fmla="*/ 404935 w 1914334"/>
              <a:gd name="connsiteY24" fmla="*/ 172847 h 2986466"/>
              <a:gd name="connsiteX25" fmla="*/ 573786 w 1914334"/>
              <a:gd name="connsiteY25" fmla="*/ 332 h 2986466"/>
              <a:gd name="connsiteX26" fmla="*/ 576067 w 1914334"/>
              <a:gd name="connsiteY26" fmla="*/ 0 h 2986466"/>
              <a:gd name="connsiteX27" fmla="*/ 693008 w 1914334"/>
              <a:gd name="connsiteY27" fmla="*/ 332388 h 2986466"/>
              <a:gd name="connsiteX28" fmla="*/ 699666 w 1914334"/>
              <a:gd name="connsiteY28" fmla="*/ 437421 h 2986466"/>
              <a:gd name="connsiteX29" fmla="*/ 685894 w 1914334"/>
              <a:gd name="connsiteY29" fmla="*/ 678417 h 2986466"/>
              <a:gd name="connsiteX30" fmla="*/ 508792 w 1914334"/>
              <a:gd name="connsiteY30" fmla="*/ 1006120 h 2986466"/>
              <a:gd name="connsiteX31" fmla="*/ 511266 w 1914334"/>
              <a:gd name="connsiteY31" fmla="*/ 1050185 h 2986466"/>
              <a:gd name="connsiteX32" fmla="*/ 930004 w 1914334"/>
              <a:gd name="connsiteY32" fmla="*/ 813729 h 2986466"/>
              <a:gd name="connsiteX33" fmla="*/ 1422398 w 1914334"/>
              <a:gd name="connsiteY33" fmla="*/ 701643 h 2986466"/>
              <a:gd name="connsiteX34" fmla="*/ 1435000 w 1914334"/>
              <a:gd name="connsiteY34" fmla="*/ 708733 h 2986466"/>
              <a:gd name="connsiteX0" fmla="*/ 1435000 w 1914334"/>
              <a:gd name="connsiteY0" fmla="*/ 708733 h 2986466"/>
              <a:gd name="connsiteX1" fmla="*/ 1372407 w 1914334"/>
              <a:gd name="connsiteY1" fmla="*/ 920145 h 2986466"/>
              <a:gd name="connsiteX2" fmla="*/ 1151204 w 1914334"/>
              <a:gd name="connsiteY2" fmla="*/ 1213461 h 2986466"/>
              <a:gd name="connsiteX3" fmla="*/ 870323 w 1914334"/>
              <a:gd name="connsiteY3" fmla="*/ 1450908 h 2986466"/>
              <a:gd name="connsiteX4" fmla="*/ 413435 w 1914334"/>
              <a:gd name="connsiteY4" fmla="*/ 1646154 h 2986466"/>
              <a:gd name="connsiteX5" fmla="*/ 544953 w 1914334"/>
              <a:gd name="connsiteY5" fmla="*/ 1655582 h 2986466"/>
              <a:gd name="connsiteX6" fmla="*/ 1236024 w 1914334"/>
              <a:gd name="connsiteY6" fmla="*/ 1655582 h 2986466"/>
              <a:gd name="connsiteX7" fmla="*/ 1636116 w 1914334"/>
              <a:gd name="connsiteY7" fmla="*/ 1750148 h 2986466"/>
              <a:gd name="connsiteX8" fmla="*/ 1893405 w 1914334"/>
              <a:gd name="connsiteY8" fmla="*/ 1866540 h 2986466"/>
              <a:gd name="connsiteX9" fmla="*/ 1867279 w 1914334"/>
              <a:gd name="connsiteY9" fmla="*/ 1944294 h 2986466"/>
              <a:gd name="connsiteX10" fmla="*/ 1614292 w 1914334"/>
              <a:gd name="connsiteY10" fmla="*/ 2106595 h 2986466"/>
              <a:gd name="connsiteX11" fmla="*/ 1214200 w 1914334"/>
              <a:gd name="connsiteY11" fmla="*/ 2208436 h 2986466"/>
              <a:gd name="connsiteX12" fmla="*/ 896885 w 1914334"/>
              <a:gd name="connsiteY12" fmla="*/ 2195582 h 2986466"/>
              <a:gd name="connsiteX13" fmla="*/ 539793 w 1914334"/>
              <a:gd name="connsiteY13" fmla="*/ 2089496 h 2986466"/>
              <a:gd name="connsiteX14" fmla="*/ 282999 w 1914334"/>
              <a:gd name="connsiteY14" fmla="*/ 1949873 h 2986466"/>
              <a:gd name="connsiteX15" fmla="*/ 253272 w 1914334"/>
              <a:gd name="connsiteY15" fmla="*/ 2002564 h 2986466"/>
              <a:gd name="connsiteX16" fmla="*/ 302234 w 1914334"/>
              <a:gd name="connsiteY16" fmla="*/ 2395658 h 2986466"/>
              <a:gd name="connsiteX17" fmla="*/ 387549 w 1914334"/>
              <a:gd name="connsiteY17" fmla="*/ 2772667 h 2986466"/>
              <a:gd name="connsiteX18" fmla="*/ 426333 w 1914334"/>
              <a:gd name="connsiteY18" fmla="*/ 2892034 h 2986466"/>
              <a:gd name="connsiteX19" fmla="*/ 207913 w 1914334"/>
              <a:gd name="connsiteY19" fmla="*/ 2986466 h 2986466"/>
              <a:gd name="connsiteX20" fmla="*/ 38108 w 1914334"/>
              <a:gd name="connsiteY20" fmla="*/ 2353249 h 2986466"/>
              <a:gd name="connsiteX21" fmla="*/ 2226 w 1914334"/>
              <a:gd name="connsiteY21" fmla="*/ 1730757 h 2986466"/>
              <a:gd name="connsiteX22" fmla="*/ 66957 w 1914334"/>
              <a:gd name="connsiteY22" fmla="*/ 905117 h 2986466"/>
              <a:gd name="connsiteX23" fmla="*/ 239428 w 1914334"/>
              <a:gd name="connsiteY23" fmla="*/ 433480 h 2986466"/>
              <a:gd name="connsiteX24" fmla="*/ 404935 w 1914334"/>
              <a:gd name="connsiteY24" fmla="*/ 172847 h 2986466"/>
              <a:gd name="connsiteX25" fmla="*/ 573786 w 1914334"/>
              <a:gd name="connsiteY25" fmla="*/ 332 h 2986466"/>
              <a:gd name="connsiteX26" fmla="*/ 576067 w 1914334"/>
              <a:gd name="connsiteY26" fmla="*/ 0 h 2986466"/>
              <a:gd name="connsiteX27" fmla="*/ 693008 w 1914334"/>
              <a:gd name="connsiteY27" fmla="*/ 332388 h 2986466"/>
              <a:gd name="connsiteX28" fmla="*/ 685894 w 1914334"/>
              <a:gd name="connsiteY28" fmla="*/ 678417 h 2986466"/>
              <a:gd name="connsiteX29" fmla="*/ 508792 w 1914334"/>
              <a:gd name="connsiteY29" fmla="*/ 1006120 h 2986466"/>
              <a:gd name="connsiteX30" fmla="*/ 511266 w 1914334"/>
              <a:gd name="connsiteY30" fmla="*/ 1050185 h 2986466"/>
              <a:gd name="connsiteX31" fmla="*/ 930004 w 1914334"/>
              <a:gd name="connsiteY31" fmla="*/ 813729 h 2986466"/>
              <a:gd name="connsiteX32" fmla="*/ 1422398 w 1914334"/>
              <a:gd name="connsiteY32" fmla="*/ 701643 h 2986466"/>
              <a:gd name="connsiteX33" fmla="*/ 1435000 w 1914334"/>
              <a:gd name="connsiteY33" fmla="*/ 708733 h 2986466"/>
              <a:gd name="connsiteX0" fmla="*/ 1435000 w 1914334"/>
              <a:gd name="connsiteY0" fmla="*/ 708733 h 2986466"/>
              <a:gd name="connsiteX1" fmla="*/ 1372407 w 1914334"/>
              <a:gd name="connsiteY1" fmla="*/ 920145 h 2986466"/>
              <a:gd name="connsiteX2" fmla="*/ 1151204 w 1914334"/>
              <a:gd name="connsiteY2" fmla="*/ 1213461 h 2986466"/>
              <a:gd name="connsiteX3" fmla="*/ 870323 w 1914334"/>
              <a:gd name="connsiteY3" fmla="*/ 1450908 h 2986466"/>
              <a:gd name="connsiteX4" fmla="*/ 413435 w 1914334"/>
              <a:gd name="connsiteY4" fmla="*/ 1646154 h 2986466"/>
              <a:gd name="connsiteX5" fmla="*/ 544953 w 1914334"/>
              <a:gd name="connsiteY5" fmla="*/ 1655582 h 2986466"/>
              <a:gd name="connsiteX6" fmla="*/ 1236024 w 1914334"/>
              <a:gd name="connsiteY6" fmla="*/ 1655582 h 2986466"/>
              <a:gd name="connsiteX7" fmla="*/ 1636116 w 1914334"/>
              <a:gd name="connsiteY7" fmla="*/ 1750148 h 2986466"/>
              <a:gd name="connsiteX8" fmla="*/ 1893405 w 1914334"/>
              <a:gd name="connsiteY8" fmla="*/ 1866540 h 2986466"/>
              <a:gd name="connsiteX9" fmla="*/ 1867279 w 1914334"/>
              <a:gd name="connsiteY9" fmla="*/ 1944294 h 2986466"/>
              <a:gd name="connsiteX10" fmla="*/ 1614292 w 1914334"/>
              <a:gd name="connsiteY10" fmla="*/ 2106595 h 2986466"/>
              <a:gd name="connsiteX11" fmla="*/ 1214200 w 1914334"/>
              <a:gd name="connsiteY11" fmla="*/ 2208436 h 2986466"/>
              <a:gd name="connsiteX12" fmla="*/ 896885 w 1914334"/>
              <a:gd name="connsiteY12" fmla="*/ 2195582 h 2986466"/>
              <a:gd name="connsiteX13" fmla="*/ 539793 w 1914334"/>
              <a:gd name="connsiteY13" fmla="*/ 2089496 h 2986466"/>
              <a:gd name="connsiteX14" fmla="*/ 282999 w 1914334"/>
              <a:gd name="connsiteY14" fmla="*/ 1949873 h 2986466"/>
              <a:gd name="connsiteX15" fmla="*/ 253272 w 1914334"/>
              <a:gd name="connsiteY15" fmla="*/ 2002564 h 2986466"/>
              <a:gd name="connsiteX16" fmla="*/ 302234 w 1914334"/>
              <a:gd name="connsiteY16" fmla="*/ 2395658 h 2986466"/>
              <a:gd name="connsiteX17" fmla="*/ 387549 w 1914334"/>
              <a:gd name="connsiteY17" fmla="*/ 2772667 h 2986466"/>
              <a:gd name="connsiteX18" fmla="*/ 426333 w 1914334"/>
              <a:gd name="connsiteY18" fmla="*/ 2892034 h 2986466"/>
              <a:gd name="connsiteX19" fmla="*/ 207913 w 1914334"/>
              <a:gd name="connsiteY19" fmla="*/ 2986466 h 2986466"/>
              <a:gd name="connsiteX20" fmla="*/ 38108 w 1914334"/>
              <a:gd name="connsiteY20" fmla="*/ 2353249 h 2986466"/>
              <a:gd name="connsiteX21" fmla="*/ 2226 w 1914334"/>
              <a:gd name="connsiteY21" fmla="*/ 1730757 h 2986466"/>
              <a:gd name="connsiteX22" fmla="*/ 66957 w 1914334"/>
              <a:gd name="connsiteY22" fmla="*/ 905117 h 2986466"/>
              <a:gd name="connsiteX23" fmla="*/ 239428 w 1914334"/>
              <a:gd name="connsiteY23" fmla="*/ 433480 h 2986466"/>
              <a:gd name="connsiteX24" fmla="*/ 404935 w 1914334"/>
              <a:gd name="connsiteY24" fmla="*/ 172847 h 2986466"/>
              <a:gd name="connsiteX25" fmla="*/ 573786 w 1914334"/>
              <a:gd name="connsiteY25" fmla="*/ 332 h 2986466"/>
              <a:gd name="connsiteX26" fmla="*/ 576067 w 1914334"/>
              <a:gd name="connsiteY26" fmla="*/ 0 h 2986466"/>
              <a:gd name="connsiteX27" fmla="*/ 693008 w 1914334"/>
              <a:gd name="connsiteY27" fmla="*/ 332388 h 2986466"/>
              <a:gd name="connsiteX28" fmla="*/ 685894 w 1914334"/>
              <a:gd name="connsiteY28" fmla="*/ 678417 h 2986466"/>
              <a:gd name="connsiteX29" fmla="*/ 508792 w 1914334"/>
              <a:gd name="connsiteY29" fmla="*/ 1006120 h 2986466"/>
              <a:gd name="connsiteX30" fmla="*/ 511266 w 1914334"/>
              <a:gd name="connsiteY30" fmla="*/ 1050185 h 2986466"/>
              <a:gd name="connsiteX31" fmla="*/ 930004 w 1914334"/>
              <a:gd name="connsiteY31" fmla="*/ 813729 h 2986466"/>
              <a:gd name="connsiteX32" fmla="*/ 1422398 w 1914334"/>
              <a:gd name="connsiteY32" fmla="*/ 701643 h 2986466"/>
              <a:gd name="connsiteX33" fmla="*/ 1435000 w 1914334"/>
              <a:gd name="connsiteY33" fmla="*/ 708733 h 2986466"/>
              <a:gd name="connsiteX0" fmla="*/ 1435000 w 1914334"/>
              <a:gd name="connsiteY0" fmla="*/ 708733 h 2986466"/>
              <a:gd name="connsiteX1" fmla="*/ 1372407 w 1914334"/>
              <a:gd name="connsiteY1" fmla="*/ 920145 h 2986466"/>
              <a:gd name="connsiteX2" fmla="*/ 1151204 w 1914334"/>
              <a:gd name="connsiteY2" fmla="*/ 1213461 h 2986466"/>
              <a:gd name="connsiteX3" fmla="*/ 870323 w 1914334"/>
              <a:gd name="connsiteY3" fmla="*/ 1450908 h 2986466"/>
              <a:gd name="connsiteX4" fmla="*/ 413435 w 1914334"/>
              <a:gd name="connsiteY4" fmla="*/ 1646154 h 2986466"/>
              <a:gd name="connsiteX5" fmla="*/ 544953 w 1914334"/>
              <a:gd name="connsiteY5" fmla="*/ 1655582 h 2986466"/>
              <a:gd name="connsiteX6" fmla="*/ 1236024 w 1914334"/>
              <a:gd name="connsiteY6" fmla="*/ 1655582 h 2986466"/>
              <a:gd name="connsiteX7" fmla="*/ 1636116 w 1914334"/>
              <a:gd name="connsiteY7" fmla="*/ 1750148 h 2986466"/>
              <a:gd name="connsiteX8" fmla="*/ 1893405 w 1914334"/>
              <a:gd name="connsiteY8" fmla="*/ 1866540 h 2986466"/>
              <a:gd name="connsiteX9" fmla="*/ 1867279 w 1914334"/>
              <a:gd name="connsiteY9" fmla="*/ 1944294 h 2986466"/>
              <a:gd name="connsiteX10" fmla="*/ 1614292 w 1914334"/>
              <a:gd name="connsiteY10" fmla="*/ 2106595 h 2986466"/>
              <a:gd name="connsiteX11" fmla="*/ 1214200 w 1914334"/>
              <a:gd name="connsiteY11" fmla="*/ 2208436 h 2986466"/>
              <a:gd name="connsiteX12" fmla="*/ 896885 w 1914334"/>
              <a:gd name="connsiteY12" fmla="*/ 2195582 h 2986466"/>
              <a:gd name="connsiteX13" fmla="*/ 539793 w 1914334"/>
              <a:gd name="connsiteY13" fmla="*/ 2089496 h 2986466"/>
              <a:gd name="connsiteX14" fmla="*/ 282999 w 1914334"/>
              <a:gd name="connsiteY14" fmla="*/ 1949873 h 2986466"/>
              <a:gd name="connsiteX15" fmla="*/ 253272 w 1914334"/>
              <a:gd name="connsiteY15" fmla="*/ 2002564 h 2986466"/>
              <a:gd name="connsiteX16" fmla="*/ 302234 w 1914334"/>
              <a:gd name="connsiteY16" fmla="*/ 2395658 h 2986466"/>
              <a:gd name="connsiteX17" fmla="*/ 387549 w 1914334"/>
              <a:gd name="connsiteY17" fmla="*/ 2772667 h 2986466"/>
              <a:gd name="connsiteX18" fmla="*/ 426333 w 1914334"/>
              <a:gd name="connsiteY18" fmla="*/ 2892034 h 2986466"/>
              <a:gd name="connsiteX19" fmla="*/ 207913 w 1914334"/>
              <a:gd name="connsiteY19" fmla="*/ 2986466 h 2986466"/>
              <a:gd name="connsiteX20" fmla="*/ 38108 w 1914334"/>
              <a:gd name="connsiteY20" fmla="*/ 2353249 h 2986466"/>
              <a:gd name="connsiteX21" fmla="*/ 2226 w 1914334"/>
              <a:gd name="connsiteY21" fmla="*/ 1730757 h 2986466"/>
              <a:gd name="connsiteX22" fmla="*/ 66957 w 1914334"/>
              <a:gd name="connsiteY22" fmla="*/ 905117 h 2986466"/>
              <a:gd name="connsiteX23" fmla="*/ 239428 w 1914334"/>
              <a:gd name="connsiteY23" fmla="*/ 433480 h 2986466"/>
              <a:gd name="connsiteX24" fmla="*/ 404935 w 1914334"/>
              <a:gd name="connsiteY24" fmla="*/ 172847 h 2986466"/>
              <a:gd name="connsiteX25" fmla="*/ 573786 w 1914334"/>
              <a:gd name="connsiteY25" fmla="*/ 332 h 2986466"/>
              <a:gd name="connsiteX26" fmla="*/ 576067 w 1914334"/>
              <a:gd name="connsiteY26" fmla="*/ 0 h 2986466"/>
              <a:gd name="connsiteX27" fmla="*/ 693008 w 1914334"/>
              <a:gd name="connsiteY27" fmla="*/ 332388 h 2986466"/>
              <a:gd name="connsiteX28" fmla="*/ 685894 w 1914334"/>
              <a:gd name="connsiteY28" fmla="*/ 678417 h 2986466"/>
              <a:gd name="connsiteX29" fmla="*/ 508792 w 1914334"/>
              <a:gd name="connsiteY29" fmla="*/ 1006120 h 2986466"/>
              <a:gd name="connsiteX30" fmla="*/ 511266 w 1914334"/>
              <a:gd name="connsiteY30" fmla="*/ 1050185 h 2986466"/>
              <a:gd name="connsiteX31" fmla="*/ 930004 w 1914334"/>
              <a:gd name="connsiteY31" fmla="*/ 813729 h 2986466"/>
              <a:gd name="connsiteX32" fmla="*/ 1422398 w 1914334"/>
              <a:gd name="connsiteY32" fmla="*/ 701643 h 2986466"/>
              <a:gd name="connsiteX33" fmla="*/ 1435000 w 1914334"/>
              <a:gd name="connsiteY33" fmla="*/ 708733 h 2986466"/>
              <a:gd name="connsiteX0" fmla="*/ 1435000 w 1914334"/>
              <a:gd name="connsiteY0" fmla="*/ 708401 h 2986134"/>
              <a:gd name="connsiteX1" fmla="*/ 1372407 w 1914334"/>
              <a:gd name="connsiteY1" fmla="*/ 919813 h 2986134"/>
              <a:gd name="connsiteX2" fmla="*/ 1151204 w 1914334"/>
              <a:gd name="connsiteY2" fmla="*/ 1213129 h 2986134"/>
              <a:gd name="connsiteX3" fmla="*/ 870323 w 1914334"/>
              <a:gd name="connsiteY3" fmla="*/ 1450576 h 2986134"/>
              <a:gd name="connsiteX4" fmla="*/ 413435 w 1914334"/>
              <a:gd name="connsiteY4" fmla="*/ 1645822 h 2986134"/>
              <a:gd name="connsiteX5" fmla="*/ 544953 w 1914334"/>
              <a:gd name="connsiteY5" fmla="*/ 1655250 h 2986134"/>
              <a:gd name="connsiteX6" fmla="*/ 1236024 w 1914334"/>
              <a:gd name="connsiteY6" fmla="*/ 1655250 h 2986134"/>
              <a:gd name="connsiteX7" fmla="*/ 1636116 w 1914334"/>
              <a:gd name="connsiteY7" fmla="*/ 1749816 h 2986134"/>
              <a:gd name="connsiteX8" fmla="*/ 1893405 w 1914334"/>
              <a:gd name="connsiteY8" fmla="*/ 1866208 h 2986134"/>
              <a:gd name="connsiteX9" fmla="*/ 1867279 w 1914334"/>
              <a:gd name="connsiteY9" fmla="*/ 1943962 h 2986134"/>
              <a:gd name="connsiteX10" fmla="*/ 1614292 w 1914334"/>
              <a:gd name="connsiteY10" fmla="*/ 2106263 h 2986134"/>
              <a:gd name="connsiteX11" fmla="*/ 1214200 w 1914334"/>
              <a:gd name="connsiteY11" fmla="*/ 2208104 h 2986134"/>
              <a:gd name="connsiteX12" fmla="*/ 896885 w 1914334"/>
              <a:gd name="connsiteY12" fmla="*/ 2195250 h 2986134"/>
              <a:gd name="connsiteX13" fmla="*/ 539793 w 1914334"/>
              <a:gd name="connsiteY13" fmla="*/ 2089164 h 2986134"/>
              <a:gd name="connsiteX14" fmla="*/ 282999 w 1914334"/>
              <a:gd name="connsiteY14" fmla="*/ 1949541 h 2986134"/>
              <a:gd name="connsiteX15" fmla="*/ 253272 w 1914334"/>
              <a:gd name="connsiteY15" fmla="*/ 2002232 h 2986134"/>
              <a:gd name="connsiteX16" fmla="*/ 302234 w 1914334"/>
              <a:gd name="connsiteY16" fmla="*/ 2395326 h 2986134"/>
              <a:gd name="connsiteX17" fmla="*/ 387549 w 1914334"/>
              <a:gd name="connsiteY17" fmla="*/ 2772335 h 2986134"/>
              <a:gd name="connsiteX18" fmla="*/ 426333 w 1914334"/>
              <a:gd name="connsiteY18" fmla="*/ 2891702 h 2986134"/>
              <a:gd name="connsiteX19" fmla="*/ 207913 w 1914334"/>
              <a:gd name="connsiteY19" fmla="*/ 2986134 h 2986134"/>
              <a:gd name="connsiteX20" fmla="*/ 38108 w 1914334"/>
              <a:gd name="connsiteY20" fmla="*/ 2352917 h 2986134"/>
              <a:gd name="connsiteX21" fmla="*/ 2226 w 1914334"/>
              <a:gd name="connsiteY21" fmla="*/ 1730425 h 2986134"/>
              <a:gd name="connsiteX22" fmla="*/ 66957 w 1914334"/>
              <a:gd name="connsiteY22" fmla="*/ 904785 h 2986134"/>
              <a:gd name="connsiteX23" fmla="*/ 239428 w 1914334"/>
              <a:gd name="connsiteY23" fmla="*/ 433148 h 2986134"/>
              <a:gd name="connsiteX24" fmla="*/ 404935 w 1914334"/>
              <a:gd name="connsiteY24" fmla="*/ 172515 h 2986134"/>
              <a:gd name="connsiteX25" fmla="*/ 573786 w 1914334"/>
              <a:gd name="connsiteY25" fmla="*/ 0 h 2986134"/>
              <a:gd name="connsiteX26" fmla="*/ 693008 w 1914334"/>
              <a:gd name="connsiteY26" fmla="*/ 332056 h 2986134"/>
              <a:gd name="connsiteX27" fmla="*/ 685894 w 1914334"/>
              <a:gd name="connsiteY27" fmla="*/ 678085 h 2986134"/>
              <a:gd name="connsiteX28" fmla="*/ 508792 w 1914334"/>
              <a:gd name="connsiteY28" fmla="*/ 1005788 h 2986134"/>
              <a:gd name="connsiteX29" fmla="*/ 511266 w 1914334"/>
              <a:gd name="connsiteY29" fmla="*/ 1049853 h 2986134"/>
              <a:gd name="connsiteX30" fmla="*/ 930004 w 1914334"/>
              <a:gd name="connsiteY30" fmla="*/ 813397 h 2986134"/>
              <a:gd name="connsiteX31" fmla="*/ 1422398 w 1914334"/>
              <a:gd name="connsiteY31" fmla="*/ 701311 h 2986134"/>
              <a:gd name="connsiteX32" fmla="*/ 1435000 w 1914334"/>
              <a:gd name="connsiteY32" fmla="*/ 708401 h 2986134"/>
              <a:gd name="connsiteX0" fmla="*/ 1435000 w 1914334"/>
              <a:gd name="connsiteY0" fmla="*/ 708401 h 2986134"/>
              <a:gd name="connsiteX1" fmla="*/ 1372407 w 1914334"/>
              <a:gd name="connsiteY1" fmla="*/ 919813 h 2986134"/>
              <a:gd name="connsiteX2" fmla="*/ 1151204 w 1914334"/>
              <a:gd name="connsiteY2" fmla="*/ 1213129 h 2986134"/>
              <a:gd name="connsiteX3" fmla="*/ 870323 w 1914334"/>
              <a:gd name="connsiteY3" fmla="*/ 1450576 h 2986134"/>
              <a:gd name="connsiteX4" fmla="*/ 413435 w 1914334"/>
              <a:gd name="connsiteY4" fmla="*/ 1645822 h 2986134"/>
              <a:gd name="connsiteX5" fmla="*/ 544953 w 1914334"/>
              <a:gd name="connsiteY5" fmla="*/ 1655250 h 2986134"/>
              <a:gd name="connsiteX6" fmla="*/ 1236024 w 1914334"/>
              <a:gd name="connsiteY6" fmla="*/ 1655250 h 2986134"/>
              <a:gd name="connsiteX7" fmla="*/ 1636116 w 1914334"/>
              <a:gd name="connsiteY7" fmla="*/ 1749816 h 2986134"/>
              <a:gd name="connsiteX8" fmla="*/ 1893405 w 1914334"/>
              <a:gd name="connsiteY8" fmla="*/ 1866208 h 2986134"/>
              <a:gd name="connsiteX9" fmla="*/ 1867279 w 1914334"/>
              <a:gd name="connsiteY9" fmla="*/ 1943962 h 2986134"/>
              <a:gd name="connsiteX10" fmla="*/ 1614292 w 1914334"/>
              <a:gd name="connsiteY10" fmla="*/ 2106263 h 2986134"/>
              <a:gd name="connsiteX11" fmla="*/ 1214200 w 1914334"/>
              <a:gd name="connsiteY11" fmla="*/ 2208104 h 2986134"/>
              <a:gd name="connsiteX12" fmla="*/ 896885 w 1914334"/>
              <a:gd name="connsiteY12" fmla="*/ 2195250 h 2986134"/>
              <a:gd name="connsiteX13" fmla="*/ 539793 w 1914334"/>
              <a:gd name="connsiteY13" fmla="*/ 2089164 h 2986134"/>
              <a:gd name="connsiteX14" fmla="*/ 282999 w 1914334"/>
              <a:gd name="connsiteY14" fmla="*/ 1949541 h 2986134"/>
              <a:gd name="connsiteX15" fmla="*/ 253272 w 1914334"/>
              <a:gd name="connsiteY15" fmla="*/ 2002232 h 2986134"/>
              <a:gd name="connsiteX16" fmla="*/ 302234 w 1914334"/>
              <a:gd name="connsiteY16" fmla="*/ 2395326 h 2986134"/>
              <a:gd name="connsiteX17" fmla="*/ 387549 w 1914334"/>
              <a:gd name="connsiteY17" fmla="*/ 2772335 h 2986134"/>
              <a:gd name="connsiteX18" fmla="*/ 426333 w 1914334"/>
              <a:gd name="connsiteY18" fmla="*/ 2891702 h 2986134"/>
              <a:gd name="connsiteX19" fmla="*/ 207913 w 1914334"/>
              <a:gd name="connsiteY19" fmla="*/ 2986134 h 2986134"/>
              <a:gd name="connsiteX20" fmla="*/ 38108 w 1914334"/>
              <a:gd name="connsiteY20" fmla="*/ 2352917 h 2986134"/>
              <a:gd name="connsiteX21" fmla="*/ 2226 w 1914334"/>
              <a:gd name="connsiteY21" fmla="*/ 1730425 h 2986134"/>
              <a:gd name="connsiteX22" fmla="*/ 66957 w 1914334"/>
              <a:gd name="connsiteY22" fmla="*/ 904785 h 2986134"/>
              <a:gd name="connsiteX23" fmla="*/ 239428 w 1914334"/>
              <a:gd name="connsiteY23" fmla="*/ 433148 h 2986134"/>
              <a:gd name="connsiteX24" fmla="*/ 404935 w 1914334"/>
              <a:gd name="connsiteY24" fmla="*/ 172515 h 2986134"/>
              <a:gd name="connsiteX25" fmla="*/ 573786 w 1914334"/>
              <a:gd name="connsiteY25" fmla="*/ 0 h 2986134"/>
              <a:gd name="connsiteX26" fmla="*/ 693008 w 1914334"/>
              <a:gd name="connsiteY26" fmla="*/ 332056 h 2986134"/>
              <a:gd name="connsiteX27" fmla="*/ 685894 w 1914334"/>
              <a:gd name="connsiteY27" fmla="*/ 678085 h 2986134"/>
              <a:gd name="connsiteX28" fmla="*/ 508792 w 1914334"/>
              <a:gd name="connsiteY28" fmla="*/ 1005788 h 2986134"/>
              <a:gd name="connsiteX29" fmla="*/ 511266 w 1914334"/>
              <a:gd name="connsiteY29" fmla="*/ 1049853 h 2986134"/>
              <a:gd name="connsiteX30" fmla="*/ 930004 w 1914334"/>
              <a:gd name="connsiteY30" fmla="*/ 813397 h 2986134"/>
              <a:gd name="connsiteX31" fmla="*/ 1422398 w 1914334"/>
              <a:gd name="connsiteY31" fmla="*/ 701311 h 2986134"/>
              <a:gd name="connsiteX32" fmla="*/ 1435000 w 1914334"/>
              <a:gd name="connsiteY32" fmla="*/ 708401 h 2986134"/>
              <a:gd name="connsiteX0" fmla="*/ 1435000 w 1914334"/>
              <a:gd name="connsiteY0" fmla="*/ 708401 h 2986134"/>
              <a:gd name="connsiteX1" fmla="*/ 1372407 w 1914334"/>
              <a:gd name="connsiteY1" fmla="*/ 919813 h 2986134"/>
              <a:gd name="connsiteX2" fmla="*/ 1151204 w 1914334"/>
              <a:gd name="connsiteY2" fmla="*/ 1213129 h 2986134"/>
              <a:gd name="connsiteX3" fmla="*/ 870323 w 1914334"/>
              <a:gd name="connsiteY3" fmla="*/ 1450576 h 2986134"/>
              <a:gd name="connsiteX4" fmla="*/ 413435 w 1914334"/>
              <a:gd name="connsiteY4" fmla="*/ 1645822 h 2986134"/>
              <a:gd name="connsiteX5" fmla="*/ 544953 w 1914334"/>
              <a:gd name="connsiteY5" fmla="*/ 1655250 h 2986134"/>
              <a:gd name="connsiteX6" fmla="*/ 1236024 w 1914334"/>
              <a:gd name="connsiteY6" fmla="*/ 1655250 h 2986134"/>
              <a:gd name="connsiteX7" fmla="*/ 1636116 w 1914334"/>
              <a:gd name="connsiteY7" fmla="*/ 1749816 h 2986134"/>
              <a:gd name="connsiteX8" fmla="*/ 1893405 w 1914334"/>
              <a:gd name="connsiteY8" fmla="*/ 1866208 h 2986134"/>
              <a:gd name="connsiteX9" fmla="*/ 1867279 w 1914334"/>
              <a:gd name="connsiteY9" fmla="*/ 1943962 h 2986134"/>
              <a:gd name="connsiteX10" fmla="*/ 1614292 w 1914334"/>
              <a:gd name="connsiteY10" fmla="*/ 2106263 h 2986134"/>
              <a:gd name="connsiteX11" fmla="*/ 1214200 w 1914334"/>
              <a:gd name="connsiteY11" fmla="*/ 2208104 h 2986134"/>
              <a:gd name="connsiteX12" fmla="*/ 896885 w 1914334"/>
              <a:gd name="connsiteY12" fmla="*/ 2195250 h 2986134"/>
              <a:gd name="connsiteX13" fmla="*/ 539793 w 1914334"/>
              <a:gd name="connsiteY13" fmla="*/ 2089164 h 2986134"/>
              <a:gd name="connsiteX14" fmla="*/ 282999 w 1914334"/>
              <a:gd name="connsiteY14" fmla="*/ 1949541 h 2986134"/>
              <a:gd name="connsiteX15" fmla="*/ 253272 w 1914334"/>
              <a:gd name="connsiteY15" fmla="*/ 2002232 h 2986134"/>
              <a:gd name="connsiteX16" fmla="*/ 302234 w 1914334"/>
              <a:gd name="connsiteY16" fmla="*/ 2395326 h 2986134"/>
              <a:gd name="connsiteX17" fmla="*/ 387549 w 1914334"/>
              <a:gd name="connsiteY17" fmla="*/ 2772335 h 2986134"/>
              <a:gd name="connsiteX18" fmla="*/ 426333 w 1914334"/>
              <a:gd name="connsiteY18" fmla="*/ 2891702 h 2986134"/>
              <a:gd name="connsiteX19" fmla="*/ 207913 w 1914334"/>
              <a:gd name="connsiteY19" fmla="*/ 2986134 h 2986134"/>
              <a:gd name="connsiteX20" fmla="*/ 38108 w 1914334"/>
              <a:gd name="connsiteY20" fmla="*/ 2352917 h 2986134"/>
              <a:gd name="connsiteX21" fmla="*/ 2226 w 1914334"/>
              <a:gd name="connsiteY21" fmla="*/ 1730425 h 2986134"/>
              <a:gd name="connsiteX22" fmla="*/ 66957 w 1914334"/>
              <a:gd name="connsiteY22" fmla="*/ 904785 h 2986134"/>
              <a:gd name="connsiteX23" fmla="*/ 239428 w 1914334"/>
              <a:gd name="connsiteY23" fmla="*/ 433148 h 2986134"/>
              <a:gd name="connsiteX24" fmla="*/ 404935 w 1914334"/>
              <a:gd name="connsiteY24" fmla="*/ 172515 h 2986134"/>
              <a:gd name="connsiteX25" fmla="*/ 573786 w 1914334"/>
              <a:gd name="connsiteY25" fmla="*/ 0 h 2986134"/>
              <a:gd name="connsiteX26" fmla="*/ 693008 w 1914334"/>
              <a:gd name="connsiteY26" fmla="*/ 332056 h 2986134"/>
              <a:gd name="connsiteX27" fmla="*/ 685894 w 1914334"/>
              <a:gd name="connsiteY27" fmla="*/ 678085 h 2986134"/>
              <a:gd name="connsiteX28" fmla="*/ 508792 w 1914334"/>
              <a:gd name="connsiteY28" fmla="*/ 1005788 h 2986134"/>
              <a:gd name="connsiteX29" fmla="*/ 511266 w 1914334"/>
              <a:gd name="connsiteY29" fmla="*/ 1049853 h 2986134"/>
              <a:gd name="connsiteX30" fmla="*/ 930004 w 1914334"/>
              <a:gd name="connsiteY30" fmla="*/ 813397 h 2986134"/>
              <a:gd name="connsiteX31" fmla="*/ 1422398 w 1914334"/>
              <a:gd name="connsiteY31" fmla="*/ 701311 h 2986134"/>
              <a:gd name="connsiteX32" fmla="*/ 1435000 w 1914334"/>
              <a:gd name="connsiteY32" fmla="*/ 708401 h 2986134"/>
              <a:gd name="connsiteX0" fmla="*/ 1435000 w 1914334"/>
              <a:gd name="connsiteY0" fmla="*/ 708401 h 2986134"/>
              <a:gd name="connsiteX1" fmla="*/ 1372407 w 1914334"/>
              <a:gd name="connsiteY1" fmla="*/ 919813 h 2986134"/>
              <a:gd name="connsiteX2" fmla="*/ 1151204 w 1914334"/>
              <a:gd name="connsiteY2" fmla="*/ 1213129 h 2986134"/>
              <a:gd name="connsiteX3" fmla="*/ 870323 w 1914334"/>
              <a:gd name="connsiteY3" fmla="*/ 1450576 h 2986134"/>
              <a:gd name="connsiteX4" fmla="*/ 413435 w 1914334"/>
              <a:gd name="connsiteY4" fmla="*/ 1645822 h 2986134"/>
              <a:gd name="connsiteX5" fmla="*/ 544953 w 1914334"/>
              <a:gd name="connsiteY5" fmla="*/ 1655250 h 2986134"/>
              <a:gd name="connsiteX6" fmla="*/ 1236024 w 1914334"/>
              <a:gd name="connsiteY6" fmla="*/ 1655250 h 2986134"/>
              <a:gd name="connsiteX7" fmla="*/ 1636116 w 1914334"/>
              <a:gd name="connsiteY7" fmla="*/ 1749816 h 2986134"/>
              <a:gd name="connsiteX8" fmla="*/ 1893405 w 1914334"/>
              <a:gd name="connsiteY8" fmla="*/ 1866208 h 2986134"/>
              <a:gd name="connsiteX9" fmla="*/ 1867279 w 1914334"/>
              <a:gd name="connsiteY9" fmla="*/ 1943962 h 2986134"/>
              <a:gd name="connsiteX10" fmla="*/ 1614292 w 1914334"/>
              <a:gd name="connsiteY10" fmla="*/ 2106263 h 2986134"/>
              <a:gd name="connsiteX11" fmla="*/ 1214200 w 1914334"/>
              <a:gd name="connsiteY11" fmla="*/ 2208104 h 2986134"/>
              <a:gd name="connsiteX12" fmla="*/ 896885 w 1914334"/>
              <a:gd name="connsiteY12" fmla="*/ 2195250 h 2986134"/>
              <a:gd name="connsiteX13" fmla="*/ 539793 w 1914334"/>
              <a:gd name="connsiteY13" fmla="*/ 2089164 h 2986134"/>
              <a:gd name="connsiteX14" fmla="*/ 282999 w 1914334"/>
              <a:gd name="connsiteY14" fmla="*/ 1949541 h 2986134"/>
              <a:gd name="connsiteX15" fmla="*/ 253272 w 1914334"/>
              <a:gd name="connsiteY15" fmla="*/ 2002232 h 2986134"/>
              <a:gd name="connsiteX16" fmla="*/ 302234 w 1914334"/>
              <a:gd name="connsiteY16" fmla="*/ 2395326 h 2986134"/>
              <a:gd name="connsiteX17" fmla="*/ 387549 w 1914334"/>
              <a:gd name="connsiteY17" fmla="*/ 2772335 h 2986134"/>
              <a:gd name="connsiteX18" fmla="*/ 426333 w 1914334"/>
              <a:gd name="connsiteY18" fmla="*/ 2891702 h 2986134"/>
              <a:gd name="connsiteX19" fmla="*/ 207913 w 1914334"/>
              <a:gd name="connsiteY19" fmla="*/ 2986134 h 2986134"/>
              <a:gd name="connsiteX20" fmla="*/ 38108 w 1914334"/>
              <a:gd name="connsiteY20" fmla="*/ 2352917 h 2986134"/>
              <a:gd name="connsiteX21" fmla="*/ 2226 w 1914334"/>
              <a:gd name="connsiteY21" fmla="*/ 1730425 h 2986134"/>
              <a:gd name="connsiteX22" fmla="*/ 66957 w 1914334"/>
              <a:gd name="connsiteY22" fmla="*/ 904785 h 2986134"/>
              <a:gd name="connsiteX23" fmla="*/ 239428 w 1914334"/>
              <a:gd name="connsiteY23" fmla="*/ 433148 h 2986134"/>
              <a:gd name="connsiteX24" fmla="*/ 404935 w 1914334"/>
              <a:gd name="connsiteY24" fmla="*/ 172515 h 2986134"/>
              <a:gd name="connsiteX25" fmla="*/ 573786 w 1914334"/>
              <a:gd name="connsiteY25" fmla="*/ 0 h 2986134"/>
              <a:gd name="connsiteX26" fmla="*/ 693008 w 1914334"/>
              <a:gd name="connsiteY26" fmla="*/ 332056 h 2986134"/>
              <a:gd name="connsiteX27" fmla="*/ 685894 w 1914334"/>
              <a:gd name="connsiteY27" fmla="*/ 678085 h 2986134"/>
              <a:gd name="connsiteX28" fmla="*/ 508792 w 1914334"/>
              <a:gd name="connsiteY28" fmla="*/ 1005788 h 2986134"/>
              <a:gd name="connsiteX29" fmla="*/ 511266 w 1914334"/>
              <a:gd name="connsiteY29" fmla="*/ 1049853 h 2986134"/>
              <a:gd name="connsiteX30" fmla="*/ 930004 w 1914334"/>
              <a:gd name="connsiteY30" fmla="*/ 813397 h 2986134"/>
              <a:gd name="connsiteX31" fmla="*/ 1422398 w 1914334"/>
              <a:gd name="connsiteY31" fmla="*/ 701311 h 2986134"/>
              <a:gd name="connsiteX32" fmla="*/ 1435000 w 1914334"/>
              <a:gd name="connsiteY32" fmla="*/ 708401 h 2986134"/>
              <a:gd name="connsiteX0" fmla="*/ 1435000 w 1914334"/>
              <a:gd name="connsiteY0" fmla="*/ 708401 h 2986134"/>
              <a:gd name="connsiteX1" fmla="*/ 1372407 w 1914334"/>
              <a:gd name="connsiteY1" fmla="*/ 919813 h 2986134"/>
              <a:gd name="connsiteX2" fmla="*/ 1151204 w 1914334"/>
              <a:gd name="connsiteY2" fmla="*/ 1213129 h 2986134"/>
              <a:gd name="connsiteX3" fmla="*/ 870323 w 1914334"/>
              <a:gd name="connsiteY3" fmla="*/ 1450576 h 2986134"/>
              <a:gd name="connsiteX4" fmla="*/ 413435 w 1914334"/>
              <a:gd name="connsiteY4" fmla="*/ 1645822 h 2986134"/>
              <a:gd name="connsiteX5" fmla="*/ 698410 w 1914334"/>
              <a:gd name="connsiteY5" fmla="*/ 1653421 h 2986134"/>
              <a:gd name="connsiteX6" fmla="*/ 1236024 w 1914334"/>
              <a:gd name="connsiteY6" fmla="*/ 1655250 h 2986134"/>
              <a:gd name="connsiteX7" fmla="*/ 1636116 w 1914334"/>
              <a:gd name="connsiteY7" fmla="*/ 1749816 h 2986134"/>
              <a:gd name="connsiteX8" fmla="*/ 1893405 w 1914334"/>
              <a:gd name="connsiteY8" fmla="*/ 1866208 h 2986134"/>
              <a:gd name="connsiteX9" fmla="*/ 1867279 w 1914334"/>
              <a:gd name="connsiteY9" fmla="*/ 1943962 h 2986134"/>
              <a:gd name="connsiteX10" fmla="*/ 1614292 w 1914334"/>
              <a:gd name="connsiteY10" fmla="*/ 2106263 h 2986134"/>
              <a:gd name="connsiteX11" fmla="*/ 1214200 w 1914334"/>
              <a:gd name="connsiteY11" fmla="*/ 2208104 h 2986134"/>
              <a:gd name="connsiteX12" fmla="*/ 896885 w 1914334"/>
              <a:gd name="connsiteY12" fmla="*/ 2195250 h 2986134"/>
              <a:gd name="connsiteX13" fmla="*/ 539793 w 1914334"/>
              <a:gd name="connsiteY13" fmla="*/ 2089164 h 2986134"/>
              <a:gd name="connsiteX14" fmla="*/ 282999 w 1914334"/>
              <a:gd name="connsiteY14" fmla="*/ 1949541 h 2986134"/>
              <a:gd name="connsiteX15" fmla="*/ 253272 w 1914334"/>
              <a:gd name="connsiteY15" fmla="*/ 2002232 h 2986134"/>
              <a:gd name="connsiteX16" fmla="*/ 302234 w 1914334"/>
              <a:gd name="connsiteY16" fmla="*/ 2395326 h 2986134"/>
              <a:gd name="connsiteX17" fmla="*/ 387549 w 1914334"/>
              <a:gd name="connsiteY17" fmla="*/ 2772335 h 2986134"/>
              <a:gd name="connsiteX18" fmla="*/ 426333 w 1914334"/>
              <a:gd name="connsiteY18" fmla="*/ 2891702 h 2986134"/>
              <a:gd name="connsiteX19" fmla="*/ 207913 w 1914334"/>
              <a:gd name="connsiteY19" fmla="*/ 2986134 h 2986134"/>
              <a:gd name="connsiteX20" fmla="*/ 38108 w 1914334"/>
              <a:gd name="connsiteY20" fmla="*/ 2352917 h 2986134"/>
              <a:gd name="connsiteX21" fmla="*/ 2226 w 1914334"/>
              <a:gd name="connsiteY21" fmla="*/ 1730425 h 2986134"/>
              <a:gd name="connsiteX22" fmla="*/ 66957 w 1914334"/>
              <a:gd name="connsiteY22" fmla="*/ 904785 h 2986134"/>
              <a:gd name="connsiteX23" fmla="*/ 239428 w 1914334"/>
              <a:gd name="connsiteY23" fmla="*/ 433148 h 2986134"/>
              <a:gd name="connsiteX24" fmla="*/ 404935 w 1914334"/>
              <a:gd name="connsiteY24" fmla="*/ 172515 h 2986134"/>
              <a:gd name="connsiteX25" fmla="*/ 573786 w 1914334"/>
              <a:gd name="connsiteY25" fmla="*/ 0 h 2986134"/>
              <a:gd name="connsiteX26" fmla="*/ 693008 w 1914334"/>
              <a:gd name="connsiteY26" fmla="*/ 332056 h 2986134"/>
              <a:gd name="connsiteX27" fmla="*/ 685894 w 1914334"/>
              <a:gd name="connsiteY27" fmla="*/ 678085 h 2986134"/>
              <a:gd name="connsiteX28" fmla="*/ 508792 w 1914334"/>
              <a:gd name="connsiteY28" fmla="*/ 1005788 h 2986134"/>
              <a:gd name="connsiteX29" fmla="*/ 511266 w 1914334"/>
              <a:gd name="connsiteY29" fmla="*/ 1049853 h 2986134"/>
              <a:gd name="connsiteX30" fmla="*/ 930004 w 1914334"/>
              <a:gd name="connsiteY30" fmla="*/ 813397 h 2986134"/>
              <a:gd name="connsiteX31" fmla="*/ 1422398 w 1914334"/>
              <a:gd name="connsiteY31" fmla="*/ 701311 h 2986134"/>
              <a:gd name="connsiteX32" fmla="*/ 1435000 w 1914334"/>
              <a:gd name="connsiteY32" fmla="*/ 708401 h 2986134"/>
              <a:gd name="connsiteX0" fmla="*/ 1435000 w 1914334"/>
              <a:gd name="connsiteY0" fmla="*/ 708401 h 2986134"/>
              <a:gd name="connsiteX1" fmla="*/ 1372407 w 1914334"/>
              <a:gd name="connsiteY1" fmla="*/ 919813 h 2986134"/>
              <a:gd name="connsiteX2" fmla="*/ 1151204 w 1914334"/>
              <a:gd name="connsiteY2" fmla="*/ 1213129 h 2986134"/>
              <a:gd name="connsiteX3" fmla="*/ 870323 w 1914334"/>
              <a:gd name="connsiteY3" fmla="*/ 1450576 h 2986134"/>
              <a:gd name="connsiteX4" fmla="*/ 528062 w 1914334"/>
              <a:gd name="connsiteY4" fmla="*/ 1632245 h 2986134"/>
              <a:gd name="connsiteX5" fmla="*/ 698410 w 1914334"/>
              <a:gd name="connsiteY5" fmla="*/ 1653421 h 2986134"/>
              <a:gd name="connsiteX6" fmla="*/ 1236024 w 1914334"/>
              <a:gd name="connsiteY6" fmla="*/ 1655250 h 2986134"/>
              <a:gd name="connsiteX7" fmla="*/ 1636116 w 1914334"/>
              <a:gd name="connsiteY7" fmla="*/ 1749816 h 2986134"/>
              <a:gd name="connsiteX8" fmla="*/ 1893405 w 1914334"/>
              <a:gd name="connsiteY8" fmla="*/ 1866208 h 2986134"/>
              <a:gd name="connsiteX9" fmla="*/ 1867279 w 1914334"/>
              <a:gd name="connsiteY9" fmla="*/ 1943962 h 2986134"/>
              <a:gd name="connsiteX10" fmla="*/ 1614292 w 1914334"/>
              <a:gd name="connsiteY10" fmla="*/ 2106263 h 2986134"/>
              <a:gd name="connsiteX11" fmla="*/ 1214200 w 1914334"/>
              <a:gd name="connsiteY11" fmla="*/ 2208104 h 2986134"/>
              <a:gd name="connsiteX12" fmla="*/ 896885 w 1914334"/>
              <a:gd name="connsiteY12" fmla="*/ 2195250 h 2986134"/>
              <a:gd name="connsiteX13" fmla="*/ 539793 w 1914334"/>
              <a:gd name="connsiteY13" fmla="*/ 2089164 h 2986134"/>
              <a:gd name="connsiteX14" fmla="*/ 282999 w 1914334"/>
              <a:gd name="connsiteY14" fmla="*/ 1949541 h 2986134"/>
              <a:gd name="connsiteX15" fmla="*/ 253272 w 1914334"/>
              <a:gd name="connsiteY15" fmla="*/ 2002232 h 2986134"/>
              <a:gd name="connsiteX16" fmla="*/ 302234 w 1914334"/>
              <a:gd name="connsiteY16" fmla="*/ 2395326 h 2986134"/>
              <a:gd name="connsiteX17" fmla="*/ 387549 w 1914334"/>
              <a:gd name="connsiteY17" fmla="*/ 2772335 h 2986134"/>
              <a:gd name="connsiteX18" fmla="*/ 426333 w 1914334"/>
              <a:gd name="connsiteY18" fmla="*/ 2891702 h 2986134"/>
              <a:gd name="connsiteX19" fmla="*/ 207913 w 1914334"/>
              <a:gd name="connsiteY19" fmla="*/ 2986134 h 2986134"/>
              <a:gd name="connsiteX20" fmla="*/ 38108 w 1914334"/>
              <a:gd name="connsiteY20" fmla="*/ 2352917 h 2986134"/>
              <a:gd name="connsiteX21" fmla="*/ 2226 w 1914334"/>
              <a:gd name="connsiteY21" fmla="*/ 1730425 h 2986134"/>
              <a:gd name="connsiteX22" fmla="*/ 66957 w 1914334"/>
              <a:gd name="connsiteY22" fmla="*/ 904785 h 2986134"/>
              <a:gd name="connsiteX23" fmla="*/ 239428 w 1914334"/>
              <a:gd name="connsiteY23" fmla="*/ 433148 h 2986134"/>
              <a:gd name="connsiteX24" fmla="*/ 404935 w 1914334"/>
              <a:gd name="connsiteY24" fmla="*/ 172515 h 2986134"/>
              <a:gd name="connsiteX25" fmla="*/ 573786 w 1914334"/>
              <a:gd name="connsiteY25" fmla="*/ 0 h 2986134"/>
              <a:gd name="connsiteX26" fmla="*/ 693008 w 1914334"/>
              <a:gd name="connsiteY26" fmla="*/ 332056 h 2986134"/>
              <a:gd name="connsiteX27" fmla="*/ 685894 w 1914334"/>
              <a:gd name="connsiteY27" fmla="*/ 678085 h 2986134"/>
              <a:gd name="connsiteX28" fmla="*/ 508792 w 1914334"/>
              <a:gd name="connsiteY28" fmla="*/ 1005788 h 2986134"/>
              <a:gd name="connsiteX29" fmla="*/ 511266 w 1914334"/>
              <a:gd name="connsiteY29" fmla="*/ 1049853 h 2986134"/>
              <a:gd name="connsiteX30" fmla="*/ 930004 w 1914334"/>
              <a:gd name="connsiteY30" fmla="*/ 813397 h 2986134"/>
              <a:gd name="connsiteX31" fmla="*/ 1422398 w 1914334"/>
              <a:gd name="connsiteY31" fmla="*/ 701311 h 2986134"/>
              <a:gd name="connsiteX32" fmla="*/ 1435000 w 1914334"/>
              <a:gd name="connsiteY32" fmla="*/ 708401 h 2986134"/>
              <a:gd name="connsiteX0" fmla="*/ 1435000 w 1914334"/>
              <a:gd name="connsiteY0" fmla="*/ 708401 h 2986134"/>
              <a:gd name="connsiteX1" fmla="*/ 1372407 w 1914334"/>
              <a:gd name="connsiteY1" fmla="*/ 919813 h 2986134"/>
              <a:gd name="connsiteX2" fmla="*/ 1151204 w 1914334"/>
              <a:gd name="connsiteY2" fmla="*/ 1213129 h 2986134"/>
              <a:gd name="connsiteX3" fmla="*/ 870323 w 1914334"/>
              <a:gd name="connsiteY3" fmla="*/ 1450576 h 2986134"/>
              <a:gd name="connsiteX4" fmla="*/ 528062 w 1914334"/>
              <a:gd name="connsiteY4" fmla="*/ 1632245 h 2986134"/>
              <a:gd name="connsiteX5" fmla="*/ 698410 w 1914334"/>
              <a:gd name="connsiteY5" fmla="*/ 1653421 h 2986134"/>
              <a:gd name="connsiteX6" fmla="*/ 1236024 w 1914334"/>
              <a:gd name="connsiteY6" fmla="*/ 1655250 h 2986134"/>
              <a:gd name="connsiteX7" fmla="*/ 1636116 w 1914334"/>
              <a:gd name="connsiteY7" fmla="*/ 1749816 h 2986134"/>
              <a:gd name="connsiteX8" fmla="*/ 1893405 w 1914334"/>
              <a:gd name="connsiteY8" fmla="*/ 1866208 h 2986134"/>
              <a:gd name="connsiteX9" fmla="*/ 1867279 w 1914334"/>
              <a:gd name="connsiteY9" fmla="*/ 1943962 h 2986134"/>
              <a:gd name="connsiteX10" fmla="*/ 1614292 w 1914334"/>
              <a:gd name="connsiteY10" fmla="*/ 2106263 h 2986134"/>
              <a:gd name="connsiteX11" fmla="*/ 1214200 w 1914334"/>
              <a:gd name="connsiteY11" fmla="*/ 2208104 h 2986134"/>
              <a:gd name="connsiteX12" fmla="*/ 896885 w 1914334"/>
              <a:gd name="connsiteY12" fmla="*/ 2195250 h 2986134"/>
              <a:gd name="connsiteX13" fmla="*/ 539793 w 1914334"/>
              <a:gd name="connsiteY13" fmla="*/ 2089164 h 2986134"/>
              <a:gd name="connsiteX14" fmla="*/ 282999 w 1914334"/>
              <a:gd name="connsiteY14" fmla="*/ 1949541 h 2986134"/>
              <a:gd name="connsiteX15" fmla="*/ 253272 w 1914334"/>
              <a:gd name="connsiteY15" fmla="*/ 2002232 h 2986134"/>
              <a:gd name="connsiteX16" fmla="*/ 302234 w 1914334"/>
              <a:gd name="connsiteY16" fmla="*/ 2395326 h 2986134"/>
              <a:gd name="connsiteX17" fmla="*/ 387549 w 1914334"/>
              <a:gd name="connsiteY17" fmla="*/ 2772335 h 2986134"/>
              <a:gd name="connsiteX18" fmla="*/ 426333 w 1914334"/>
              <a:gd name="connsiteY18" fmla="*/ 2891702 h 2986134"/>
              <a:gd name="connsiteX19" fmla="*/ 207913 w 1914334"/>
              <a:gd name="connsiteY19" fmla="*/ 2986134 h 2986134"/>
              <a:gd name="connsiteX20" fmla="*/ 38108 w 1914334"/>
              <a:gd name="connsiteY20" fmla="*/ 2352917 h 2986134"/>
              <a:gd name="connsiteX21" fmla="*/ 2226 w 1914334"/>
              <a:gd name="connsiteY21" fmla="*/ 1730425 h 2986134"/>
              <a:gd name="connsiteX22" fmla="*/ 66957 w 1914334"/>
              <a:gd name="connsiteY22" fmla="*/ 904785 h 2986134"/>
              <a:gd name="connsiteX23" fmla="*/ 239428 w 1914334"/>
              <a:gd name="connsiteY23" fmla="*/ 433148 h 2986134"/>
              <a:gd name="connsiteX24" fmla="*/ 404935 w 1914334"/>
              <a:gd name="connsiteY24" fmla="*/ 172515 h 2986134"/>
              <a:gd name="connsiteX25" fmla="*/ 573786 w 1914334"/>
              <a:gd name="connsiteY25" fmla="*/ 0 h 2986134"/>
              <a:gd name="connsiteX26" fmla="*/ 693008 w 1914334"/>
              <a:gd name="connsiteY26" fmla="*/ 332056 h 2986134"/>
              <a:gd name="connsiteX27" fmla="*/ 685894 w 1914334"/>
              <a:gd name="connsiteY27" fmla="*/ 678085 h 2986134"/>
              <a:gd name="connsiteX28" fmla="*/ 508792 w 1914334"/>
              <a:gd name="connsiteY28" fmla="*/ 1005788 h 2986134"/>
              <a:gd name="connsiteX29" fmla="*/ 511266 w 1914334"/>
              <a:gd name="connsiteY29" fmla="*/ 1049853 h 2986134"/>
              <a:gd name="connsiteX30" fmla="*/ 930004 w 1914334"/>
              <a:gd name="connsiteY30" fmla="*/ 813397 h 2986134"/>
              <a:gd name="connsiteX31" fmla="*/ 1422398 w 1914334"/>
              <a:gd name="connsiteY31" fmla="*/ 701311 h 2986134"/>
              <a:gd name="connsiteX32" fmla="*/ 1435000 w 1914334"/>
              <a:gd name="connsiteY32" fmla="*/ 708401 h 2986134"/>
              <a:gd name="connsiteX0" fmla="*/ 1473669 w 1953003"/>
              <a:gd name="connsiteY0" fmla="*/ 708401 h 2986134"/>
              <a:gd name="connsiteX1" fmla="*/ 1411076 w 1953003"/>
              <a:gd name="connsiteY1" fmla="*/ 919813 h 2986134"/>
              <a:gd name="connsiteX2" fmla="*/ 1189873 w 1953003"/>
              <a:gd name="connsiteY2" fmla="*/ 1213129 h 2986134"/>
              <a:gd name="connsiteX3" fmla="*/ 908992 w 1953003"/>
              <a:gd name="connsiteY3" fmla="*/ 1450576 h 2986134"/>
              <a:gd name="connsiteX4" fmla="*/ 566731 w 1953003"/>
              <a:gd name="connsiteY4" fmla="*/ 1632245 h 2986134"/>
              <a:gd name="connsiteX5" fmla="*/ 737079 w 1953003"/>
              <a:gd name="connsiteY5" fmla="*/ 1653421 h 2986134"/>
              <a:gd name="connsiteX6" fmla="*/ 1274693 w 1953003"/>
              <a:gd name="connsiteY6" fmla="*/ 1655250 h 2986134"/>
              <a:gd name="connsiteX7" fmla="*/ 1674785 w 1953003"/>
              <a:gd name="connsiteY7" fmla="*/ 1749816 h 2986134"/>
              <a:gd name="connsiteX8" fmla="*/ 1932074 w 1953003"/>
              <a:gd name="connsiteY8" fmla="*/ 1866208 h 2986134"/>
              <a:gd name="connsiteX9" fmla="*/ 1905948 w 1953003"/>
              <a:gd name="connsiteY9" fmla="*/ 1943962 h 2986134"/>
              <a:gd name="connsiteX10" fmla="*/ 1652961 w 1953003"/>
              <a:gd name="connsiteY10" fmla="*/ 2106263 h 2986134"/>
              <a:gd name="connsiteX11" fmla="*/ 1252869 w 1953003"/>
              <a:gd name="connsiteY11" fmla="*/ 2208104 h 2986134"/>
              <a:gd name="connsiteX12" fmla="*/ 935554 w 1953003"/>
              <a:gd name="connsiteY12" fmla="*/ 2195250 h 2986134"/>
              <a:gd name="connsiteX13" fmla="*/ 578462 w 1953003"/>
              <a:gd name="connsiteY13" fmla="*/ 2089164 h 2986134"/>
              <a:gd name="connsiteX14" fmla="*/ 321668 w 1953003"/>
              <a:gd name="connsiteY14" fmla="*/ 1949541 h 2986134"/>
              <a:gd name="connsiteX15" fmla="*/ 291941 w 1953003"/>
              <a:gd name="connsiteY15" fmla="*/ 2002232 h 2986134"/>
              <a:gd name="connsiteX16" fmla="*/ 340903 w 1953003"/>
              <a:gd name="connsiteY16" fmla="*/ 2395326 h 2986134"/>
              <a:gd name="connsiteX17" fmla="*/ 426218 w 1953003"/>
              <a:gd name="connsiteY17" fmla="*/ 2772335 h 2986134"/>
              <a:gd name="connsiteX18" fmla="*/ 465002 w 1953003"/>
              <a:gd name="connsiteY18" fmla="*/ 2891702 h 2986134"/>
              <a:gd name="connsiteX19" fmla="*/ 246582 w 1953003"/>
              <a:gd name="connsiteY19" fmla="*/ 2986134 h 2986134"/>
              <a:gd name="connsiteX20" fmla="*/ 76777 w 1953003"/>
              <a:gd name="connsiteY20" fmla="*/ 2352917 h 2986134"/>
              <a:gd name="connsiteX21" fmla="*/ 131 w 1953003"/>
              <a:gd name="connsiteY21" fmla="*/ 1730652 h 2986134"/>
              <a:gd name="connsiteX22" fmla="*/ 105626 w 1953003"/>
              <a:gd name="connsiteY22" fmla="*/ 904785 h 2986134"/>
              <a:gd name="connsiteX23" fmla="*/ 278097 w 1953003"/>
              <a:gd name="connsiteY23" fmla="*/ 433148 h 2986134"/>
              <a:gd name="connsiteX24" fmla="*/ 443604 w 1953003"/>
              <a:gd name="connsiteY24" fmla="*/ 172515 h 2986134"/>
              <a:gd name="connsiteX25" fmla="*/ 612455 w 1953003"/>
              <a:gd name="connsiteY25" fmla="*/ 0 h 2986134"/>
              <a:gd name="connsiteX26" fmla="*/ 731677 w 1953003"/>
              <a:gd name="connsiteY26" fmla="*/ 332056 h 2986134"/>
              <a:gd name="connsiteX27" fmla="*/ 724563 w 1953003"/>
              <a:gd name="connsiteY27" fmla="*/ 678085 h 2986134"/>
              <a:gd name="connsiteX28" fmla="*/ 547461 w 1953003"/>
              <a:gd name="connsiteY28" fmla="*/ 1005788 h 2986134"/>
              <a:gd name="connsiteX29" fmla="*/ 549935 w 1953003"/>
              <a:gd name="connsiteY29" fmla="*/ 1049853 h 2986134"/>
              <a:gd name="connsiteX30" fmla="*/ 968673 w 1953003"/>
              <a:gd name="connsiteY30" fmla="*/ 813397 h 2986134"/>
              <a:gd name="connsiteX31" fmla="*/ 1461067 w 1953003"/>
              <a:gd name="connsiteY31" fmla="*/ 701311 h 2986134"/>
              <a:gd name="connsiteX32" fmla="*/ 1473669 w 1953003"/>
              <a:gd name="connsiteY32" fmla="*/ 708401 h 2986134"/>
              <a:gd name="connsiteX0" fmla="*/ 1473951 w 1953285"/>
              <a:gd name="connsiteY0" fmla="*/ 708401 h 2986134"/>
              <a:gd name="connsiteX1" fmla="*/ 1411358 w 1953285"/>
              <a:gd name="connsiteY1" fmla="*/ 919813 h 2986134"/>
              <a:gd name="connsiteX2" fmla="*/ 1190155 w 1953285"/>
              <a:gd name="connsiteY2" fmla="*/ 1213129 h 2986134"/>
              <a:gd name="connsiteX3" fmla="*/ 909274 w 1953285"/>
              <a:gd name="connsiteY3" fmla="*/ 1450576 h 2986134"/>
              <a:gd name="connsiteX4" fmla="*/ 567013 w 1953285"/>
              <a:gd name="connsiteY4" fmla="*/ 1632245 h 2986134"/>
              <a:gd name="connsiteX5" fmla="*/ 737361 w 1953285"/>
              <a:gd name="connsiteY5" fmla="*/ 1653421 h 2986134"/>
              <a:gd name="connsiteX6" fmla="*/ 1274975 w 1953285"/>
              <a:gd name="connsiteY6" fmla="*/ 1655250 h 2986134"/>
              <a:gd name="connsiteX7" fmla="*/ 1675067 w 1953285"/>
              <a:gd name="connsiteY7" fmla="*/ 1749816 h 2986134"/>
              <a:gd name="connsiteX8" fmla="*/ 1932356 w 1953285"/>
              <a:gd name="connsiteY8" fmla="*/ 1866208 h 2986134"/>
              <a:gd name="connsiteX9" fmla="*/ 1906230 w 1953285"/>
              <a:gd name="connsiteY9" fmla="*/ 1943962 h 2986134"/>
              <a:gd name="connsiteX10" fmla="*/ 1653243 w 1953285"/>
              <a:gd name="connsiteY10" fmla="*/ 2106263 h 2986134"/>
              <a:gd name="connsiteX11" fmla="*/ 1253151 w 1953285"/>
              <a:gd name="connsiteY11" fmla="*/ 2208104 h 2986134"/>
              <a:gd name="connsiteX12" fmla="*/ 935836 w 1953285"/>
              <a:gd name="connsiteY12" fmla="*/ 2195250 h 2986134"/>
              <a:gd name="connsiteX13" fmla="*/ 578744 w 1953285"/>
              <a:gd name="connsiteY13" fmla="*/ 2089164 h 2986134"/>
              <a:gd name="connsiteX14" fmla="*/ 321950 w 1953285"/>
              <a:gd name="connsiteY14" fmla="*/ 1949541 h 2986134"/>
              <a:gd name="connsiteX15" fmla="*/ 292223 w 1953285"/>
              <a:gd name="connsiteY15" fmla="*/ 2002232 h 2986134"/>
              <a:gd name="connsiteX16" fmla="*/ 341185 w 1953285"/>
              <a:gd name="connsiteY16" fmla="*/ 2395326 h 2986134"/>
              <a:gd name="connsiteX17" fmla="*/ 426500 w 1953285"/>
              <a:gd name="connsiteY17" fmla="*/ 2772335 h 2986134"/>
              <a:gd name="connsiteX18" fmla="*/ 465284 w 1953285"/>
              <a:gd name="connsiteY18" fmla="*/ 2891702 h 2986134"/>
              <a:gd name="connsiteX19" fmla="*/ 246864 w 1953285"/>
              <a:gd name="connsiteY19" fmla="*/ 2986134 h 2986134"/>
              <a:gd name="connsiteX20" fmla="*/ 48349 w 1953285"/>
              <a:gd name="connsiteY20" fmla="*/ 2358824 h 2986134"/>
              <a:gd name="connsiteX21" fmla="*/ 413 w 1953285"/>
              <a:gd name="connsiteY21" fmla="*/ 1730652 h 2986134"/>
              <a:gd name="connsiteX22" fmla="*/ 105908 w 1953285"/>
              <a:gd name="connsiteY22" fmla="*/ 904785 h 2986134"/>
              <a:gd name="connsiteX23" fmla="*/ 278379 w 1953285"/>
              <a:gd name="connsiteY23" fmla="*/ 433148 h 2986134"/>
              <a:gd name="connsiteX24" fmla="*/ 443886 w 1953285"/>
              <a:gd name="connsiteY24" fmla="*/ 172515 h 2986134"/>
              <a:gd name="connsiteX25" fmla="*/ 612737 w 1953285"/>
              <a:gd name="connsiteY25" fmla="*/ 0 h 2986134"/>
              <a:gd name="connsiteX26" fmla="*/ 731959 w 1953285"/>
              <a:gd name="connsiteY26" fmla="*/ 332056 h 2986134"/>
              <a:gd name="connsiteX27" fmla="*/ 724845 w 1953285"/>
              <a:gd name="connsiteY27" fmla="*/ 678085 h 2986134"/>
              <a:gd name="connsiteX28" fmla="*/ 547743 w 1953285"/>
              <a:gd name="connsiteY28" fmla="*/ 1005788 h 2986134"/>
              <a:gd name="connsiteX29" fmla="*/ 550217 w 1953285"/>
              <a:gd name="connsiteY29" fmla="*/ 1049853 h 2986134"/>
              <a:gd name="connsiteX30" fmla="*/ 968955 w 1953285"/>
              <a:gd name="connsiteY30" fmla="*/ 813397 h 2986134"/>
              <a:gd name="connsiteX31" fmla="*/ 1461349 w 1953285"/>
              <a:gd name="connsiteY31" fmla="*/ 701311 h 2986134"/>
              <a:gd name="connsiteX32" fmla="*/ 1473951 w 1953285"/>
              <a:gd name="connsiteY32" fmla="*/ 708401 h 2986134"/>
              <a:gd name="connsiteX0" fmla="*/ 1473856 w 1953190"/>
              <a:gd name="connsiteY0" fmla="*/ 708401 h 2991508"/>
              <a:gd name="connsiteX1" fmla="*/ 1411263 w 1953190"/>
              <a:gd name="connsiteY1" fmla="*/ 919813 h 2991508"/>
              <a:gd name="connsiteX2" fmla="*/ 1190060 w 1953190"/>
              <a:gd name="connsiteY2" fmla="*/ 1213129 h 2991508"/>
              <a:gd name="connsiteX3" fmla="*/ 909179 w 1953190"/>
              <a:gd name="connsiteY3" fmla="*/ 1450576 h 2991508"/>
              <a:gd name="connsiteX4" fmla="*/ 566918 w 1953190"/>
              <a:gd name="connsiteY4" fmla="*/ 1632245 h 2991508"/>
              <a:gd name="connsiteX5" fmla="*/ 737266 w 1953190"/>
              <a:gd name="connsiteY5" fmla="*/ 1653421 h 2991508"/>
              <a:gd name="connsiteX6" fmla="*/ 1274880 w 1953190"/>
              <a:gd name="connsiteY6" fmla="*/ 1655250 h 2991508"/>
              <a:gd name="connsiteX7" fmla="*/ 1674972 w 1953190"/>
              <a:gd name="connsiteY7" fmla="*/ 1749816 h 2991508"/>
              <a:gd name="connsiteX8" fmla="*/ 1932261 w 1953190"/>
              <a:gd name="connsiteY8" fmla="*/ 1866208 h 2991508"/>
              <a:gd name="connsiteX9" fmla="*/ 1906135 w 1953190"/>
              <a:gd name="connsiteY9" fmla="*/ 1943962 h 2991508"/>
              <a:gd name="connsiteX10" fmla="*/ 1653148 w 1953190"/>
              <a:gd name="connsiteY10" fmla="*/ 2106263 h 2991508"/>
              <a:gd name="connsiteX11" fmla="*/ 1253056 w 1953190"/>
              <a:gd name="connsiteY11" fmla="*/ 2208104 h 2991508"/>
              <a:gd name="connsiteX12" fmla="*/ 935741 w 1953190"/>
              <a:gd name="connsiteY12" fmla="*/ 2195250 h 2991508"/>
              <a:gd name="connsiteX13" fmla="*/ 578649 w 1953190"/>
              <a:gd name="connsiteY13" fmla="*/ 2089164 h 2991508"/>
              <a:gd name="connsiteX14" fmla="*/ 321855 w 1953190"/>
              <a:gd name="connsiteY14" fmla="*/ 1949541 h 2991508"/>
              <a:gd name="connsiteX15" fmla="*/ 292128 w 1953190"/>
              <a:gd name="connsiteY15" fmla="*/ 2002232 h 2991508"/>
              <a:gd name="connsiteX16" fmla="*/ 341090 w 1953190"/>
              <a:gd name="connsiteY16" fmla="*/ 2395326 h 2991508"/>
              <a:gd name="connsiteX17" fmla="*/ 426405 w 1953190"/>
              <a:gd name="connsiteY17" fmla="*/ 2772335 h 2991508"/>
              <a:gd name="connsiteX18" fmla="*/ 465189 w 1953190"/>
              <a:gd name="connsiteY18" fmla="*/ 2891702 h 2991508"/>
              <a:gd name="connsiteX19" fmla="*/ 220668 w 1953190"/>
              <a:gd name="connsiteY19" fmla="*/ 2991507 h 2991508"/>
              <a:gd name="connsiteX20" fmla="*/ 48254 w 1953190"/>
              <a:gd name="connsiteY20" fmla="*/ 2358824 h 2991508"/>
              <a:gd name="connsiteX21" fmla="*/ 318 w 1953190"/>
              <a:gd name="connsiteY21" fmla="*/ 1730652 h 2991508"/>
              <a:gd name="connsiteX22" fmla="*/ 105813 w 1953190"/>
              <a:gd name="connsiteY22" fmla="*/ 904785 h 2991508"/>
              <a:gd name="connsiteX23" fmla="*/ 278284 w 1953190"/>
              <a:gd name="connsiteY23" fmla="*/ 433148 h 2991508"/>
              <a:gd name="connsiteX24" fmla="*/ 443791 w 1953190"/>
              <a:gd name="connsiteY24" fmla="*/ 172515 h 2991508"/>
              <a:gd name="connsiteX25" fmla="*/ 612642 w 1953190"/>
              <a:gd name="connsiteY25" fmla="*/ 0 h 2991508"/>
              <a:gd name="connsiteX26" fmla="*/ 731864 w 1953190"/>
              <a:gd name="connsiteY26" fmla="*/ 332056 h 2991508"/>
              <a:gd name="connsiteX27" fmla="*/ 724750 w 1953190"/>
              <a:gd name="connsiteY27" fmla="*/ 678085 h 2991508"/>
              <a:gd name="connsiteX28" fmla="*/ 547648 w 1953190"/>
              <a:gd name="connsiteY28" fmla="*/ 1005788 h 2991508"/>
              <a:gd name="connsiteX29" fmla="*/ 550122 w 1953190"/>
              <a:gd name="connsiteY29" fmla="*/ 1049853 h 2991508"/>
              <a:gd name="connsiteX30" fmla="*/ 968860 w 1953190"/>
              <a:gd name="connsiteY30" fmla="*/ 813397 h 2991508"/>
              <a:gd name="connsiteX31" fmla="*/ 1461254 w 1953190"/>
              <a:gd name="connsiteY31" fmla="*/ 701311 h 2991508"/>
              <a:gd name="connsiteX32" fmla="*/ 1473856 w 1953190"/>
              <a:gd name="connsiteY32" fmla="*/ 708401 h 2991508"/>
              <a:gd name="connsiteX0" fmla="*/ 1503680 w 1983014"/>
              <a:gd name="connsiteY0" fmla="*/ 708401 h 2991507"/>
              <a:gd name="connsiteX1" fmla="*/ 1441087 w 1983014"/>
              <a:gd name="connsiteY1" fmla="*/ 919813 h 2991507"/>
              <a:gd name="connsiteX2" fmla="*/ 1219884 w 1983014"/>
              <a:gd name="connsiteY2" fmla="*/ 1213129 h 2991507"/>
              <a:gd name="connsiteX3" fmla="*/ 939003 w 1983014"/>
              <a:gd name="connsiteY3" fmla="*/ 1450576 h 2991507"/>
              <a:gd name="connsiteX4" fmla="*/ 596742 w 1983014"/>
              <a:gd name="connsiteY4" fmla="*/ 1632245 h 2991507"/>
              <a:gd name="connsiteX5" fmla="*/ 767090 w 1983014"/>
              <a:gd name="connsiteY5" fmla="*/ 1653421 h 2991507"/>
              <a:gd name="connsiteX6" fmla="*/ 1304704 w 1983014"/>
              <a:gd name="connsiteY6" fmla="*/ 1655250 h 2991507"/>
              <a:gd name="connsiteX7" fmla="*/ 1704796 w 1983014"/>
              <a:gd name="connsiteY7" fmla="*/ 1749816 h 2991507"/>
              <a:gd name="connsiteX8" fmla="*/ 1962085 w 1983014"/>
              <a:gd name="connsiteY8" fmla="*/ 1866208 h 2991507"/>
              <a:gd name="connsiteX9" fmla="*/ 1935959 w 1983014"/>
              <a:gd name="connsiteY9" fmla="*/ 1943962 h 2991507"/>
              <a:gd name="connsiteX10" fmla="*/ 1682972 w 1983014"/>
              <a:gd name="connsiteY10" fmla="*/ 2106263 h 2991507"/>
              <a:gd name="connsiteX11" fmla="*/ 1282880 w 1983014"/>
              <a:gd name="connsiteY11" fmla="*/ 2208104 h 2991507"/>
              <a:gd name="connsiteX12" fmla="*/ 965565 w 1983014"/>
              <a:gd name="connsiteY12" fmla="*/ 2195250 h 2991507"/>
              <a:gd name="connsiteX13" fmla="*/ 608473 w 1983014"/>
              <a:gd name="connsiteY13" fmla="*/ 2089164 h 2991507"/>
              <a:gd name="connsiteX14" fmla="*/ 351679 w 1983014"/>
              <a:gd name="connsiteY14" fmla="*/ 1949541 h 2991507"/>
              <a:gd name="connsiteX15" fmla="*/ 321952 w 1983014"/>
              <a:gd name="connsiteY15" fmla="*/ 2002232 h 2991507"/>
              <a:gd name="connsiteX16" fmla="*/ 370914 w 1983014"/>
              <a:gd name="connsiteY16" fmla="*/ 2395326 h 2991507"/>
              <a:gd name="connsiteX17" fmla="*/ 456229 w 1983014"/>
              <a:gd name="connsiteY17" fmla="*/ 2772335 h 2991507"/>
              <a:gd name="connsiteX18" fmla="*/ 495013 w 1983014"/>
              <a:gd name="connsiteY18" fmla="*/ 2891702 h 2991507"/>
              <a:gd name="connsiteX19" fmla="*/ 250492 w 1983014"/>
              <a:gd name="connsiteY19" fmla="*/ 2991507 h 2991507"/>
              <a:gd name="connsiteX20" fmla="*/ 78078 w 1983014"/>
              <a:gd name="connsiteY20" fmla="*/ 2358824 h 2991507"/>
              <a:gd name="connsiteX21" fmla="*/ 129 w 1983014"/>
              <a:gd name="connsiteY21" fmla="*/ 1690577 h 2991507"/>
              <a:gd name="connsiteX22" fmla="*/ 135637 w 1983014"/>
              <a:gd name="connsiteY22" fmla="*/ 904785 h 2991507"/>
              <a:gd name="connsiteX23" fmla="*/ 308108 w 1983014"/>
              <a:gd name="connsiteY23" fmla="*/ 433148 h 2991507"/>
              <a:gd name="connsiteX24" fmla="*/ 473615 w 1983014"/>
              <a:gd name="connsiteY24" fmla="*/ 172515 h 2991507"/>
              <a:gd name="connsiteX25" fmla="*/ 642466 w 1983014"/>
              <a:gd name="connsiteY25" fmla="*/ 0 h 2991507"/>
              <a:gd name="connsiteX26" fmla="*/ 761688 w 1983014"/>
              <a:gd name="connsiteY26" fmla="*/ 332056 h 2991507"/>
              <a:gd name="connsiteX27" fmla="*/ 754574 w 1983014"/>
              <a:gd name="connsiteY27" fmla="*/ 678085 h 2991507"/>
              <a:gd name="connsiteX28" fmla="*/ 577472 w 1983014"/>
              <a:gd name="connsiteY28" fmla="*/ 1005788 h 2991507"/>
              <a:gd name="connsiteX29" fmla="*/ 579946 w 1983014"/>
              <a:gd name="connsiteY29" fmla="*/ 1049853 h 2991507"/>
              <a:gd name="connsiteX30" fmla="*/ 998684 w 1983014"/>
              <a:gd name="connsiteY30" fmla="*/ 813397 h 2991507"/>
              <a:gd name="connsiteX31" fmla="*/ 1491078 w 1983014"/>
              <a:gd name="connsiteY31" fmla="*/ 701311 h 2991507"/>
              <a:gd name="connsiteX32" fmla="*/ 1503680 w 1983014"/>
              <a:gd name="connsiteY32" fmla="*/ 708401 h 2991507"/>
              <a:gd name="connsiteX0" fmla="*/ 1503680 w 1983014"/>
              <a:gd name="connsiteY0" fmla="*/ 708401 h 2991507"/>
              <a:gd name="connsiteX1" fmla="*/ 1441087 w 1983014"/>
              <a:gd name="connsiteY1" fmla="*/ 919813 h 2991507"/>
              <a:gd name="connsiteX2" fmla="*/ 1219884 w 1983014"/>
              <a:gd name="connsiteY2" fmla="*/ 1213129 h 2991507"/>
              <a:gd name="connsiteX3" fmla="*/ 939003 w 1983014"/>
              <a:gd name="connsiteY3" fmla="*/ 1450576 h 2991507"/>
              <a:gd name="connsiteX4" fmla="*/ 596742 w 1983014"/>
              <a:gd name="connsiteY4" fmla="*/ 1632245 h 2991507"/>
              <a:gd name="connsiteX5" fmla="*/ 767090 w 1983014"/>
              <a:gd name="connsiteY5" fmla="*/ 1653421 h 2991507"/>
              <a:gd name="connsiteX6" fmla="*/ 1304704 w 1983014"/>
              <a:gd name="connsiteY6" fmla="*/ 1655250 h 2991507"/>
              <a:gd name="connsiteX7" fmla="*/ 1704796 w 1983014"/>
              <a:gd name="connsiteY7" fmla="*/ 1749816 h 2991507"/>
              <a:gd name="connsiteX8" fmla="*/ 1962085 w 1983014"/>
              <a:gd name="connsiteY8" fmla="*/ 1866208 h 2991507"/>
              <a:gd name="connsiteX9" fmla="*/ 1935959 w 1983014"/>
              <a:gd name="connsiteY9" fmla="*/ 1943962 h 2991507"/>
              <a:gd name="connsiteX10" fmla="*/ 1682972 w 1983014"/>
              <a:gd name="connsiteY10" fmla="*/ 2106263 h 2991507"/>
              <a:gd name="connsiteX11" fmla="*/ 1282880 w 1983014"/>
              <a:gd name="connsiteY11" fmla="*/ 2208104 h 2991507"/>
              <a:gd name="connsiteX12" fmla="*/ 965565 w 1983014"/>
              <a:gd name="connsiteY12" fmla="*/ 2195250 h 2991507"/>
              <a:gd name="connsiteX13" fmla="*/ 608473 w 1983014"/>
              <a:gd name="connsiteY13" fmla="*/ 2089164 h 2991507"/>
              <a:gd name="connsiteX14" fmla="*/ 351679 w 1983014"/>
              <a:gd name="connsiteY14" fmla="*/ 1949541 h 2991507"/>
              <a:gd name="connsiteX15" fmla="*/ 321952 w 1983014"/>
              <a:gd name="connsiteY15" fmla="*/ 2002232 h 2991507"/>
              <a:gd name="connsiteX16" fmla="*/ 370914 w 1983014"/>
              <a:gd name="connsiteY16" fmla="*/ 2395326 h 2991507"/>
              <a:gd name="connsiteX17" fmla="*/ 456229 w 1983014"/>
              <a:gd name="connsiteY17" fmla="*/ 2772335 h 2991507"/>
              <a:gd name="connsiteX18" fmla="*/ 495013 w 1983014"/>
              <a:gd name="connsiteY18" fmla="*/ 2891702 h 2991507"/>
              <a:gd name="connsiteX19" fmla="*/ 250492 w 1983014"/>
              <a:gd name="connsiteY19" fmla="*/ 2991507 h 2991507"/>
              <a:gd name="connsiteX20" fmla="*/ 78078 w 1983014"/>
              <a:gd name="connsiteY20" fmla="*/ 2358824 h 2991507"/>
              <a:gd name="connsiteX21" fmla="*/ 129 w 1983014"/>
              <a:gd name="connsiteY21" fmla="*/ 1690577 h 2991507"/>
              <a:gd name="connsiteX22" fmla="*/ 119976 w 1983014"/>
              <a:gd name="connsiteY22" fmla="*/ 908009 h 2991507"/>
              <a:gd name="connsiteX23" fmla="*/ 308108 w 1983014"/>
              <a:gd name="connsiteY23" fmla="*/ 433148 h 2991507"/>
              <a:gd name="connsiteX24" fmla="*/ 473615 w 1983014"/>
              <a:gd name="connsiteY24" fmla="*/ 172515 h 2991507"/>
              <a:gd name="connsiteX25" fmla="*/ 642466 w 1983014"/>
              <a:gd name="connsiteY25" fmla="*/ 0 h 2991507"/>
              <a:gd name="connsiteX26" fmla="*/ 761688 w 1983014"/>
              <a:gd name="connsiteY26" fmla="*/ 332056 h 2991507"/>
              <a:gd name="connsiteX27" fmla="*/ 754574 w 1983014"/>
              <a:gd name="connsiteY27" fmla="*/ 678085 h 2991507"/>
              <a:gd name="connsiteX28" fmla="*/ 577472 w 1983014"/>
              <a:gd name="connsiteY28" fmla="*/ 1005788 h 2991507"/>
              <a:gd name="connsiteX29" fmla="*/ 579946 w 1983014"/>
              <a:gd name="connsiteY29" fmla="*/ 1049853 h 2991507"/>
              <a:gd name="connsiteX30" fmla="*/ 998684 w 1983014"/>
              <a:gd name="connsiteY30" fmla="*/ 813397 h 2991507"/>
              <a:gd name="connsiteX31" fmla="*/ 1491078 w 1983014"/>
              <a:gd name="connsiteY31" fmla="*/ 701311 h 2991507"/>
              <a:gd name="connsiteX32" fmla="*/ 1503680 w 1983014"/>
              <a:gd name="connsiteY32" fmla="*/ 708401 h 2991507"/>
              <a:gd name="connsiteX0" fmla="*/ 1503680 w 1983014"/>
              <a:gd name="connsiteY0" fmla="*/ 708401 h 2991507"/>
              <a:gd name="connsiteX1" fmla="*/ 1441087 w 1983014"/>
              <a:gd name="connsiteY1" fmla="*/ 919813 h 2991507"/>
              <a:gd name="connsiteX2" fmla="*/ 1219884 w 1983014"/>
              <a:gd name="connsiteY2" fmla="*/ 1213129 h 2991507"/>
              <a:gd name="connsiteX3" fmla="*/ 939003 w 1983014"/>
              <a:gd name="connsiteY3" fmla="*/ 1450576 h 2991507"/>
              <a:gd name="connsiteX4" fmla="*/ 596742 w 1983014"/>
              <a:gd name="connsiteY4" fmla="*/ 1632245 h 2991507"/>
              <a:gd name="connsiteX5" fmla="*/ 767090 w 1983014"/>
              <a:gd name="connsiteY5" fmla="*/ 1653421 h 2991507"/>
              <a:gd name="connsiteX6" fmla="*/ 1304704 w 1983014"/>
              <a:gd name="connsiteY6" fmla="*/ 1655250 h 2991507"/>
              <a:gd name="connsiteX7" fmla="*/ 1704796 w 1983014"/>
              <a:gd name="connsiteY7" fmla="*/ 1749816 h 2991507"/>
              <a:gd name="connsiteX8" fmla="*/ 1962085 w 1983014"/>
              <a:gd name="connsiteY8" fmla="*/ 1866208 h 2991507"/>
              <a:gd name="connsiteX9" fmla="*/ 1935959 w 1983014"/>
              <a:gd name="connsiteY9" fmla="*/ 1943962 h 2991507"/>
              <a:gd name="connsiteX10" fmla="*/ 1682972 w 1983014"/>
              <a:gd name="connsiteY10" fmla="*/ 2106263 h 2991507"/>
              <a:gd name="connsiteX11" fmla="*/ 1282880 w 1983014"/>
              <a:gd name="connsiteY11" fmla="*/ 2208104 h 2991507"/>
              <a:gd name="connsiteX12" fmla="*/ 965565 w 1983014"/>
              <a:gd name="connsiteY12" fmla="*/ 2195250 h 2991507"/>
              <a:gd name="connsiteX13" fmla="*/ 608473 w 1983014"/>
              <a:gd name="connsiteY13" fmla="*/ 2089164 h 2991507"/>
              <a:gd name="connsiteX14" fmla="*/ 351679 w 1983014"/>
              <a:gd name="connsiteY14" fmla="*/ 1949541 h 2991507"/>
              <a:gd name="connsiteX15" fmla="*/ 321952 w 1983014"/>
              <a:gd name="connsiteY15" fmla="*/ 2002232 h 2991507"/>
              <a:gd name="connsiteX16" fmla="*/ 370914 w 1983014"/>
              <a:gd name="connsiteY16" fmla="*/ 2395326 h 2991507"/>
              <a:gd name="connsiteX17" fmla="*/ 456229 w 1983014"/>
              <a:gd name="connsiteY17" fmla="*/ 2772335 h 2991507"/>
              <a:gd name="connsiteX18" fmla="*/ 552973 w 1983014"/>
              <a:gd name="connsiteY18" fmla="*/ 2882494 h 2991507"/>
              <a:gd name="connsiteX19" fmla="*/ 250492 w 1983014"/>
              <a:gd name="connsiteY19" fmla="*/ 2991507 h 2991507"/>
              <a:gd name="connsiteX20" fmla="*/ 78078 w 1983014"/>
              <a:gd name="connsiteY20" fmla="*/ 2358824 h 2991507"/>
              <a:gd name="connsiteX21" fmla="*/ 129 w 1983014"/>
              <a:gd name="connsiteY21" fmla="*/ 1690577 h 2991507"/>
              <a:gd name="connsiteX22" fmla="*/ 119976 w 1983014"/>
              <a:gd name="connsiteY22" fmla="*/ 908009 h 2991507"/>
              <a:gd name="connsiteX23" fmla="*/ 308108 w 1983014"/>
              <a:gd name="connsiteY23" fmla="*/ 433148 h 2991507"/>
              <a:gd name="connsiteX24" fmla="*/ 473615 w 1983014"/>
              <a:gd name="connsiteY24" fmla="*/ 172515 h 2991507"/>
              <a:gd name="connsiteX25" fmla="*/ 642466 w 1983014"/>
              <a:gd name="connsiteY25" fmla="*/ 0 h 2991507"/>
              <a:gd name="connsiteX26" fmla="*/ 761688 w 1983014"/>
              <a:gd name="connsiteY26" fmla="*/ 332056 h 2991507"/>
              <a:gd name="connsiteX27" fmla="*/ 754574 w 1983014"/>
              <a:gd name="connsiteY27" fmla="*/ 678085 h 2991507"/>
              <a:gd name="connsiteX28" fmla="*/ 577472 w 1983014"/>
              <a:gd name="connsiteY28" fmla="*/ 1005788 h 2991507"/>
              <a:gd name="connsiteX29" fmla="*/ 579946 w 1983014"/>
              <a:gd name="connsiteY29" fmla="*/ 1049853 h 2991507"/>
              <a:gd name="connsiteX30" fmla="*/ 998684 w 1983014"/>
              <a:gd name="connsiteY30" fmla="*/ 813397 h 2991507"/>
              <a:gd name="connsiteX31" fmla="*/ 1491078 w 1983014"/>
              <a:gd name="connsiteY31" fmla="*/ 701311 h 2991507"/>
              <a:gd name="connsiteX32" fmla="*/ 1503680 w 1983014"/>
              <a:gd name="connsiteY32" fmla="*/ 708401 h 2991507"/>
              <a:gd name="connsiteX0" fmla="*/ 1503680 w 1983014"/>
              <a:gd name="connsiteY0" fmla="*/ 708401 h 2991507"/>
              <a:gd name="connsiteX1" fmla="*/ 1441087 w 1983014"/>
              <a:gd name="connsiteY1" fmla="*/ 919813 h 2991507"/>
              <a:gd name="connsiteX2" fmla="*/ 1219884 w 1983014"/>
              <a:gd name="connsiteY2" fmla="*/ 1213129 h 2991507"/>
              <a:gd name="connsiteX3" fmla="*/ 939003 w 1983014"/>
              <a:gd name="connsiteY3" fmla="*/ 1450576 h 2991507"/>
              <a:gd name="connsiteX4" fmla="*/ 596742 w 1983014"/>
              <a:gd name="connsiteY4" fmla="*/ 1632245 h 2991507"/>
              <a:gd name="connsiteX5" fmla="*/ 767090 w 1983014"/>
              <a:gd name="connsiteY5" fmla="*/ 1653421 h 2991507"/>
              <a:gd name="connsiteX6" fmla="*/ 1304704 w 1983014"/>
              <a:gd name="connsiteY6" fmla="*/ 1655250 h 2991507"/>
              <a:gd name="connsiteX7" fmla="*/ 1704796 w 1983014"/>
              <a:gd name="connsiteY7" fmla="*/ 1749816 h 2991507"/>
              <a:gd name="connsiteX8" fmla="*/ 1962085 w 1983014"/>
              <a:gd name="connsiteY8" fmla="*/ 1866208 h 2991507"/>
              <a:gd name="connsiteX9" fmla="*/ 1935959 w 1983014"/>
              <a:gd name="connsiteY9" fmla="*/ 1943962 h 2991507"/>
              <a:gd name="connsiteX10" fmla="*/ 1682972 w 1983014"/>
              <a:gd name="connsiteY10" fmla="*/ 2106263 h 2991507"/>
              <a:gd name="connsiteX11" fmla="*/ 1282880 w 1983014"/>
              <a:gd name="connsiteY11" fmla="*/ 2208104 h 2991507"/>
              <a:gd name="connsiteX12" fmla="*/ 965565 w 1983014"/>
              <a:gd name="connsiteY12" fmla="*/ 2195250 h 2991507"/>
              <a:gd name="connsiteX13" fmla="*/ 608473 w 1983014"/>
              <a:gd name="connsiteY13" fmla="*/ 2089164 h 2991507"/>
              <a:gd name="connsiteX14" fmla="*/ 351679 w 1983014"/>
              <a:gd name="connsiteY14" fmla="*/ 1949541 h 2991507"/>
              <a:gd name="connsiteX15" fmla="*/ 321952 w 1983014"/>
              <a:gd name="connsiteY15" fmla="*/ 2002232 h 2991507"/>
              <a:gd name="connsiteX16" fmla="*/ 370914 w 1983014"/>
              <a:gd name="connsiteY16" fmla="*/ 2395326 h 2991507"/>
              <a:gd name="connsiteX17" fmla="*/ 488935 w 1983014"/>
              <a:gd name="connsiteY17" fmla="*/ 2732957 h 2991507"/>
              <a:gd name="connsiteX18" fmla="*/ 552973 w 1983014"/>
              <a:gd name="connsiteY18" fmla="*/ 2882494 h 2991507"/>
              <a:gd name="connsiteX19" fmla="*/ 250492 w 1983014"/>
              <a:gd name="connsiteY19" fmla="*/ 2991507 h 2991507"/>
              <a:gd name="connsiteX20" fmla="*/ 78078 w 1983014"/>
              <a:gd name="connsiteY20" fmla="*/ 2358824 h 2991507"/>
              <a:gd name="connsiteX21" fmla="*/ 129 w 1983014"/>
              <a:gd name="connsiteY21" fmla="*/ 1690577 h 2991507"/>
              <a:gd name="connsiteX22" fmla="*/ 119976 w 1983014"/>
              <a:gd name="connsiteY22" fmla="*/ 908009 h 2991507"/>
              <a:gd name="connsiteX23" fmla="*/ 308108 w 1983014"/>
              <a:gd name="connsiteY23" fmla="*/ 433148 h 2991507"/>
              <a:gd name="connsiteX24" fmla="*/ 473615 w 1983014"/>
              <a:gd name="connsiteY24" fmla="*/ 172515 h 2991507"/>
              <a:gd name="connsiteX25" fmla="*/ 642466 w 1983014"/>
              <a:gd name="connsiteY25" fmla="*/ 0 h 2991507"/>
              <a:gd name="connsiteX26" fmla="*/ 761688 w 1983014"/>
              <a:gd name="connsiteY26" fmla="*/ 332056 h 2991507"/>
              <a:gd name="connsiteX27" fmla="*/ 754574 w 1983014"/>
              <a:gd name="connsiteY27" fmla="*/ 678085 h 2991507"/>
              <a:gd name="connsiteX28" fmla="*/ 577472 w 1983014"/>
              <a:gd name="connsiteY28" fmla="*/ 1005788 h 2991507"/>
              <a:gd name="connsiteX29" fmla="*/ 579946 w 1983014"/>
              <a:gd name="connsiteY29" fmla="*/ 1049853 h 2991507"/>
              <a:gd name="connsiteX30" fmla="*/ 998684 w 1983014"/>
              <a:gd name="connsiteY30" fmla="*/ 813397 h 2991507"/>
              <a:gd name="connsiteX31" fmla="*/ 1491078 w 1983014"/>
              <a:gd name="connsiteY31" fmla="*/ 701311 h 2991507"/>
              <a:gd name="connsiteX32" fmla="*/ 1503680 w 1983014"/>
              <a:gd name="connsiteY32" fmla="*/ 708401 h 2991507"/>
              <a:gd name="connsiteX0" fmla="*/ 1503680 w 1983014"/>
              <a:gd name="connsiteY0" fmla="*/ 708401 h 2991507"/>
              <a:gd name="connsiteX1" fmla="*/ 1441087 w 1983014"/>
              <a:gd name="connsiteY1" fmla="*/ 919813 h 2991507"/>
              <a:gd name="connsiteX2" fmla="*/ 1219884 w 1983014"/>
              <a:gd name="connsiteY2" fmla="*/ 1213129 h 2991507"/>
              <a:gd name="connsiteX3" fmla="*/ 939003 w 1983014"/>
              <a:gd name="connsiteY3" fmla="*/ 1450576 h 2991507"/>
              <a:gd name="connsiteX4" fmla="*/ 596742 w 1983014"/>
              <a:gd name="connsiteY4" fmla="*/ 1632245 h 2991507"/>
              <a:gd name="connsiteX5" fmla="*/ 767090 w 1983014"/>
              <a:gd name="connsiteY5" fmla="*/ 1653421 h 2991507"/>
              <a:gd name="connsiteX6" fmla="*/ 1304704 w 1983014"/>
              <a:gd name="connsiteY6" fmla="*/ 1655250 h 2991507"/>
              <a:gd name="connsiteX7" fmla="*/ 1704796 w 1983014"/>
              <a:gd name="connsiteY7" fmla="*/ 1749816 h 2991507"/>
              <a:gd name="connsiteX8" fmla="*/ 1962085 w 1983014"/>
              <a:gd name="connsiteY8" fmla="*/ 1866208 h 2991507"/>
              <a:gd name="connsiteX9" fmla="*/ 1935959 w 1983014"/>
              <a:gd name="connsiteY9" fmla="*/ 1943962 h 2991507"/>
              <a:gd name="connsiteX10" fmla="*/ 1682972 w 1983014"/>
              <a:gd name="connsiteY10" fmla="*/ 2106263 h 2991507"/>
              <a:gd name="connsiteX11" fmla="*/ 1282880 w 1983014"/>
              <a:gd name="connsiteY11" fmla="*/ 2208104 h 2991507"/>
              <a:gd name="connsiteX12" fmla="*/ 965565 w 1983014"/>
              <a:gd name="connsiteY12" fmla="*/ 2195250 h 2991507"/>
              <a:gd name="connsiteX13" fmla="*/ 608473 w 1983014"/>
              <a:gd name="connsiteY13" fmla="*/ 2089164 h 2991507"/>
              <a:gd name="connsiteX14" fmla="*/ 351679 w 1983014"/>
              <a:gd name="connsiteY14" fmla="*/ 1949541 h 2991507"/>
              <a:gd name="connsiteX15" fmla="*/ 321952 w 1983014"/>
              <a:gd name="connsiteY15" fmla="*/ 2002232 h 2991507"/>
              <a:gd name="connsiteX16" fmla="*/ 396789 w 1983014"/>
              <a:gd name="connsiteY16" fmla="*/ 2349194 h 2991507"/>
              <a:gd name="connsiteX17" fmla="*/ 488935 w 1983014"/>
              <a:gd name="connsiteY17" fmla="*/ 2732957 h 2991507"/>
              <a:gd name="connsiteX18" fmla="*/ 552973 w 1983014"/>
              <a:gd name="connsiteY18" fmla="*/ 2882494 h 2991507"/>
              <a:gd name="connsiteX19" fmla="*/ 250492 w 1983014"/>
              <a:gd name="connsiteY19" fmla="*/ 2991507 h 2991507"/>
              <a:gd name="connsiteX20" fmla="*/ 78078 w 1983014"/>
              <a:gd name="connsiteY20" fmla="*/ 2358824 h 2991507"/>
              <a:gd name="connsiteX21" fmla="*/ 129 w 1983014"/>
              <a:gd name="connsiteY21" fmla="*/ 1690577 h 2991507"/>
              <a:gd name="connsiteX22" fmla="*/ 119976 w 1983014"/>
              <a:gd name="connsiteY22" fmla="*/ 908009 h 2991507"/>
              <a:gd name="connsiteX23" fmla="*/ 308108 w 1983014"/>
              <a:gd name="connsiteY23" fmla="*/ 433148 h 2991507"/>
              <a:gd name="connsiteX24" fmla="*/ 473615 w 1983014"/>
              <a:gd name="connsiteY24" fmla="*/ 172515 h 2991507"/>
              <a:gd name="connsiteX25" fmla="*/ 642466 w 1983014"/>
              <a:gd name="connsiteY25" fmla="*/ 0 h 2991507"/>
              <a:gd name="connsiteX26" fmla="*/ 761688 w 1983014"/>
              <a:gd name="connsiteY26" fmla="*/ 332056 h 2991507"/>
              <a:gd name="connsiteX27" fmla="*/ 754574 w 1983014"/>
              <a:gd name="connsiteY27" fmla="*/ 678085 h 2991507"/>
              <a:gd name="connsiteX28" fmla="*/ 577472 w 1983014"/>
              <a:gd name="connsiteY28" fmla="*/ 1005788 h 2991507"/>
              <a:gd name="connsiteX29" fmla="*/ 579946 w 1983014"/>
              <a:gd name="connsiteY29" fmla="*/ 1049853 h 2991507"/>
              <a:gd name="connsiteX30" fmla="*/ 998684 w 1983014"/>
              <a:gd name="connsiteY30" fmla="*/ 813397 h 2991507"/>
              <a:gd name="connsiteX31" fmla="*/ 1491078 w 1983014"/>
              <a:gd name="connsiteY31" fmla="*/ 701311 h 2991507"/>
              <a:gd name="connsiteX32" fmla="*/ 1503680 w 1983014"/>
              <a:gd name="connsiteY32" fmla="*/ 708401 h 2991507"/>
              <a:gd name="connsiteX0" fmla="*/ 1503680 w 1983014"/>
              <a:gd name="connsiteY0" fmla="*/ 708401 h 2991507"/>
              <a:gd name="connsiteX1" fmla="*/ 1441087 w 1983014"/>
              <a:gd name="connsiteY1" fmla="*/ 919813 h 2991507"/>
              <a:gd name="connsiteX2" fmla="*/ 1219884 w 1983014"/>
              <a:gd name="connsiteY2" fmla="*/ 1213129 h 2991507"/>
              <a:gd name="connsiteX3" fmla="*/ 939003 w 1983014"/>
              <a:gd name="connsiteY3" fmla="*/ 1450576 h 2991507"/>
              <a:gd name="connsiteX4" fmla="*/ 596742 w 1983014"/>
              <a:gd name="connsiteY4" fmla="*/ 1632245 h 2991507"/>
              <a:gd name="connsiteX5" fmla="*/ 767090 w 1983014"/>
              <a:gd name="connsiteY5" fmla="*/ 1653421 h 2991507"/>
              <a:gd name="connsiteX6" fmla="*/ 1304704 w 1983014"/>
              <a:gd name="connsiteY6" fmla="*/ 1655250 h 2991507"/>
              <a:gd name="connsiteX7" fmla="*/ 1704796 w 1983014"/>
              <a:gd name="connsiteY7" fmla="*/ 1749816 h 2991507"/>
              <a:gd name="connsiteX8" fmla="*/ 1962085 w 1983014"/>
              <a:gd name="connsiteY8" fmla="*/ 1866208 h 2991507"/>
              <a:gd name="connsiteX9" fmla="*/ 1935959 w 1983014"/>
              <a:gd name="connsiteY9" fmla="*/ 1943962 h 2991507"/>
              <a:gd name="connsiteX10" fmla="*/ 1682972 w 1983014"/>
              <a:gd name="connsiteY10" fmla="*/ 2106263 h 2991507"/>
              <a:gd name="connsiteX11" fmla="*/ 1282880 w 1983014"/>
              <a:gd name="connsiteY11" fmla="*/ 2208104 h 2991507"/>
              <a:gd name="connsiteX12" fmla="*/ 965565 w 1983014"/>
              <a:gd name="connsiteY12" fmla="*/ 2195250 h 2991507"/>
              <a:gd name="connsiteX13" fmla="*/ 608473 w 1983014"/>
              <a:gd name="connsiteY13" fmla="*/ 2089164 h 2991507"/>
              <a:gd name="connsiteX14" fmla="*/ 351679 w 1983014"/>
              <a:gd name="connsiteY14" fmla="*/ 1949541 h 2991507"/>
              <a:gd name="connsiteX15" fmla="*/ 342833 w 1983014"/>
              <a:gd name="connsiteY15" fmla="*/ 1997936 h 2991507"/>
              <a:gd name="connsiteX16" fmla="*/ 396789 w 1983014"/>
              <a:gd name="connsiteY16" fmla="*/ 2349194 h 2991507"/>
              <a:gd name="connsiteX17" fmla="*/ 488935 w 1983014"/>
              <a:gd name="connsiteY17" fmla="*/ 2732957 h 2991507"/>
              <a:gd name="connsiteX18" fmla="*/ 552973 w 1983014"/>
              <a:gd name="connsiteY18" fmla="*/ 2882494 h 2991507"/>
              <a:gd name="connsiteX19" fmla="*/ 250492 w 1983014"/>
              <a:gd name="connsiteY19" fmla="*/ 2991507 h 2991507"/>
              <a:gd name="connsiteX20" fmla="*/ 78078 w 1983014"/>
              <a:gd name="connsiteY20" fmla="*/ 2358824 h 2991507"/>
              <a:gd name="connsiteX21" fmla="*/ 129 w 1983014"/>
              <a:gd name="connsiteY21" fmla="*/ 1690577 h 2991507"/>
              <a:gd name="connsiteX22" fmla="*/ 119976 w 1983014"/>
              <a:gd name="connsiteY22" fmla="*/ 908009 h 2991507"/>
              <a:gd name="connsiteX23" fmla="*/ 308108 w 1983014"/>
              <a:gd name="connsiteY23" fmla="*/ 433148 h 2991507"/>
              <a:gd name="connsiteX24" fmla="*/ 473615 w 1983014"/>
              <a:gd name="connsiteY24" fmla="*/ 172515 h 2991507"/>
              <a:gd name="connsiteX25" fmla="*/ 642466 w 1983014"/>
              <a:gd name="connsiteY25" fmla="*/ 0 h 2991507"/>
              <a:gd name="connsiteX26" fmla="*/ 761688 w 1983014"/>
              <a:gd name="connsiteY26" fmla="*/ 332056 h 2991507"/>
              <a:gd name="connsiteX27" fmla="*/ 754574 w 1983014"/>
              <a:gd name="connsiteY27" fmla="*/ 678085 h 2991507"/>
              <a:gd name="connsiteX28" fmla="*/ 577472 w 1983014"/>
              <a:gd name="connsiteY28" fmla="*/ 1005788 h 2991507"/>
              <a:gd name="connsiteX29" fmla="*/ 579946 w 1983014"/>
              <a:gd name="connsiteY29" fmla="*/ 1049853 h 2991507"/>
              <a:gd name="connsiteX30" fmla="*/ 998684 w 1983014"/>
              <a:gd name="connsiteY30" fmla="*/ 813397 h 2991507"/>
              <a:gd name="connsiteX31" fmla="*/ 1491078 w 1983014"/>
              <a:gd name="connsiteY31" fmla="*/ 701311 h 2991507"/>
              <a:gd name="connsiteX32" fmla="*/ 1503680 w 1983014"/>
              <a:gd name="connsiteY32" fmla="*/ 708401 h 2991507"/>
              <a:gd name="connsiteX0" fmla="*/ 1503680 w 1983014"/>
              <a:gd name="connsiteY0" fmla="*/ 708401 h 2991507"/>
              <a:gd name="connsiteX1" fmla="*/ 1441087 w 1983014"/>
              <a:gd name="connsiteY1" fmla="*/ 919813 h 2991507"/>
              <a:gd name="connsiteX2" fmla="*/ 1219884 w 1983014"/>
              <a:gd name="connsiteY2" fmla="*/ 1213129 h 2991507"/>
              <a:gd name="connsiteX3" fmla="*/ 939003 w 1983014"/>
              <a:gd name="connsiteY3" fmla="*/ 1450576 h 2991507"/>
              <a:gd name="connsiteX4" fmla="*/ 596742 w 1983014"/>
              <a:gd name="connsiteY4" fmla="*/ 1632245 h 2991507"/>
              <a:gd name="connsiteX5" fmla="*/ 767090 w 1983014"/>
              <a:gd name="connsiteY5" fmla="*/ 1653421 h 2991507"/>
              <a:gd name="connsiteX6" fmla="*/ 1304704 w 1983014"/>
              <a:gd name="connsiteY6" fmla="*/ 1655250 h 2991507"/>
              <a:gd name="connsiteX7" fmla="*/ 1704796 w 1983014"/>
              <a:gd name="connsiteY7" fmla="*/ 1749816 h 2991507"/>
              <a:gd name="connsiteX8" fmla="*/ 1962085 w 1983014"/>
              <a:gd name="connsiteY8" fmla="*/ 1866208 h 2991507"/>
              <a:gd name="connsiteX9" fmla="*/ 1935959 w 1983014"/>
              <a:gd name="connsiteY9" fmla="*/ 1943962 h 2991507"/>
              <a:gd name="connsiteX10" fmla="*/ 1682972 w 1983014"/>
              <a:gd name="connsiteY10" fmla="*/ 2106263 h 2991507"/>
              <a:gd name="connsiteX11" fmla="*/ 1282880 w 1983014"/>
              <a:gd name="connsiteY11" fmla="*/ 2208104 h 2991507"/>
              <a:gd name="connsiteX12" fmla="*/ 965565 w 1983014"/>
              <a:gd name="connsiteY12" fmla="*/ 2195250 h 2991507"/>
              <a:gd name="connsiteX13" fmla="*/ 608473 w 1983014"/>
              <a:gd name="connsiteY13" fmla="*/ 2089164 h 2991507"/>
              <a:gd name="connsiteX14" fmla="*/ 351679 w 1983014"/>
              <a:gd name="connsiteY14" fmla="*/ 1949541 h 2991507"/>
              <a:gd name="connsiteX15" fmla="*/ 342833 w 1983014"/>
              <a:gd name="connsiteY15" fmla="*/ 1997936 h 2991507"/>
              <a:gd name="connsiteX16" fmla="*/ 396789 w 1983014"/>
              <a:gd name="connsiteY16" fmla="*/ 2349194 h 2991507"/>
              <a:gd name="connsiteX17" fmla="*/ 488935 w 1983014"/>
              <a:gd name="connsiteY17" fmla="*/ 2732957 h 2991507"/>
              <a:gd name="connsiteX18" fmla="*/ 552973 w 1983014"/>
              <a:gd name="connsiteY18" fmla="*/ 2882494 h 2991507"/>
              <a:gd name="connsiteX19" fmla="*/ 250492 w 1983014"/>
              <a:gd name="connsiteY19" fmla="*/ 2991507 h 2991507"/>
              <a:gd name="connsiteX20" fmla="*/ 78078 w 1983014"/>
              <a:gd name="connsiteY20" fmla="*/ 2358824 h 2991507"/>
              <a:gd name="connsiteX21" fmla="*/ 129 w 1983014"/>
              <a:gd name="connsiteY21" fmla="*/ 1690577 h 2991507"/>
              <a:gd name="connsiteX22" fmla="*/ 119976 w 1983014"/>
              <a:gd name="connsiteY22" fmla="*/ 908009 h 2991507"/>
              <a:gd name="connsiteX23" fmla="*/ 308108 w 1983014"/>
              <a:gd name="connsiteY23" fmla="*/ 433148 h 2991507"/>
              <a:gd name="connsiteX24" fmla="*/ 473615 w 1983014"/>
              <a:gd name="connsiteY24" fmla="*/ 172515 h 2991507"/>
              <a:gd name="connsiteX25" fmla="*/ 642466 w 1983014"/>
              <a:gd name="connsiteY25" fmla="*/ 0 h 2991507"/>
              <a:gd name="connsiteX26" fmla="*/ 761688 w 1983014"/>
              <a:gd name="connsiteY26" fmla="*/ 332056 h 2991507"/>
              <a:gd name="connsiteX27" fmla="*/ 754574 w 1983014"/>
              <a:gd name="connsiteY27" fmla="*/ 678085 h 2991507"/>
              <a:gd name="connsiteX28" fmla="*/ 577472 w 1983014"/>
              <a:gd name="connsiteY28" fmla="*/ 1005788 h 2991507"/>
              <a:gd name="connsiteX29" fmla="*/ 579946 w 1983014"/>
              <a:gd name="connsiteY29" fmla="*/ 1049853 h 2991507"/>
              <a:gd name="connsiteX30" fmla="*/ 998684 w 1983014"/>
              <a:gd name="connsiteY30" fmla="*/ 813397 h 2991507"/>
              <a:gd name="connsiteX31" fmla="*/ 1491078 w 1983014"/>
              <a:gd name="connsiteY31" fmla="*/ 701311 h 2991507"/>
              <a:gd name="connsiteX32" fmla="*/ 1503680 w 1983014"/>
              <a:gd name="connsiteY32" fmla="*/ 708401 h 2991507"/>
              <a:gd name="connsiteX0" fmla="*/ 1503750 w 1983084"/>
              <a:gd name="connsiteY0" fmla="*/ 708401 h 2991507"/>
              <a:gd name="connsiteX1" fmla="*/ 1441157 w 1983084"/>
              <a:gd name="connsiteY1" fmla="*/ 919813 h 2991507"/>
              <a:gd name="connsiteX2" fmla="*/ 1219954 w 1983084"/>
              <a:gd name="connsiteY2" fmla="*/ 1213129 h 2991507"/>
              <a:gd name="connsiteX3" fmla="*/ 939073 w 1983084"/>
              <a:gd name="connsiteY3" fmla="*/ 1450576 h 2991507"/>
              <a:gd name="connsiteX4" fmla="*/ 596812 w 1983084"/>
              <a:gd name="connsiteY4" fmla="*/ 1632245 h 2991507"/>
              <a:gd name="connsiteX5" fmla="*/ 767160 w 1983084"/>
              <a:gd name="connsiteY5" fmla="*/ 1653421 h 2991507"/>
              <a:gd name="connsiteX6" fmla="*/ 1304774 w 1983084"/>
              <a:gd name="connsiteY6" fmla="*/ 1655250 h 2991507"/>
              <a:gd name="connsiteX7" fmla="*/ 1704866 w 1983084"/>
              <a:gd name="connsiteY7" fmla="*/ 1749816 h 2991507"/>
              <a:gd name="connsiteX8" fmla="*/ 1962155 w 1983084"/>
              <a:gd name="connsiteY8" fmla="*/ 1866208 h 2991507"/>
              <a:gd name="connsiteX9" fmla="*/ 1936029 w 1983084"/>
              <a:gd name="connsiteY9" fmla="*/ 1943962 h 2991507"/>
              <a:gd name="connsiteX10" fmla="*/ 1683042 w 1983084"/>
              <a:gd name="connsiteY10" fmla="*/ 2106263 h 2991507"/>
              <a:gd name="connsiteX11" fmla="*/ 1282950 w 1983084"/>
              <a:gd name="connsiteY11" fmla="*/ 2208104 h 2991507"/>
              <a:gd name="connsiteX12" fmla="*/ 965635 w 1983084"/>
              <a:gd name="connsiteY12" fmla="*/ 2195250 h 2991507"/>
              <a:gd name="connsiteX13" fmla="*/ 608543 w 1983084"/>
              <a:gd name="connsiteY13" fmla="*/ 2089164 h 2991507"/>
              <a:gd name="connsiteX14" fmla="*/ 351749 w 1983084"/>
              <a:gd name="connsiteY14" fmla="*/ 1949541 h 2991507"/>
              <a:gd name="connsiteX15" fmla="*/ 342903 w 1983084"/>
              <a:gd name="connsiteY15" fmla="*/ 1997936 h 2991507"/>
              <a:gd name="connsiteX16" fmla="*/ 396859 w 1983084"/>
              <a:gd name="connsiteY16" fmla="*/ 2349194 h 2991507"/>
              <a:gd name="connsiteX17" fmla="*/ 489005 w 1983084"/>
              <a:gd name="connsiteY17" fmla="*/ 2732957 h 2991507"/>
              <a:gd name="connsiteX18" fmla="*/ 553043 w 1983084"/>
              <a:gd name="connsiteY18" fmla="*/ 2882494 h 2991507"/>
              <a:gd name="connsiteX19" fmla="*/ 250562 w 1983084"/>
              <a:gd name="connsiteY19" fmla="*/ 2991507 h 2991507"/>
              <a:gd name="connsiteX20" fmla="*/ 63305 w 1983084"/>
              <a:gd name="connsiteY20" fmla="*/ 2363639 h 2991507"/>
              <a:gd name="connsiteX21" fmla="*/ 199 w 1983084"/>
              <a:gd name="connsiteY21" fmla="*/ 1690577 h 2991507"/>
              <a:gd name="connsiteX22" fmla="*/ 120046 w 1983084"/>
              <a:gd name="connsiteY22" fmla="*/ 908009 h 2991507"/>
              <a:gd name="connsiteX23" fmla="*/ 308178 w 1983084"/>
              <a:gd name="connsiteY23" fmla="*/ 433148 h 2991507"/>
              <a:gd name="connsiteX24" fmla="*/ 473685 w 1983084"/>
              <a:gd name="connsiteY24" fmla="*/ 172515 h 2991507"/>
              <a:gd name="connsiteX25" fmla="*/ 642536 w 1983084"/>
              <a:gd name="connsiteY25" fmla="*/ 0 h 2991507"/>
              <a:gd name="connsiteX26" fmla="*/ 761758 w 1983084"/>
              <a:gd name="connsiteY26" fmla="*/ 332056 h 2991507"/>
              <a:gd name="connsiteX27" fmla="*/ 754644 w 1983084"/>
              <a:gd name="connsiteY27" fmla="*/ 678085 h 2991507"/>
              <a:gd name="connsiteX28" fmla="*/ 577542 w 1983084"/>
              <a:gd name="connsiteY28" fmla="*/ 1005788 h 2991507"/>
              <a:gd name="connsiteX29" fmla="*/ 580016 w 1983084"/>
              <a:gd name="connsiteY29" fmla="*/ 1049853 h 2991507"/>
              <a:gd name="connsiteX30" fmla="*/ 998754 w 1983084"/>
              <a:gd name="connsiteY30" fmla="*/ 813397 h 2991507"/>
              <a:gd name="connsiteX31" fmla="*/ 1491148 w 1983084"/>
              <a:gd name="connsiteY31" fmla="*/ 701311 h 2991507"/>
              <a:gd name="connsiteX32" fmla="*/ 1503750 w 1983084"/>
              <a:gd name="connsiteY32" fmla="*/ 708401 h 2991507"/>
              <a:gd name="connsiteX0" fmla="*/ 1503751 w 1983085"/>
              <a:gd name="connsiteY0" fmla="*/ 708401 h 2991507"/>
              <a:gd name="connsiteX1" fmla="*/ 1441158 w 1983085"/>
              <a:gd name="connsiteY1" fmla="*/ 919813 h 2991507"/>
              <a:gd name="connsiteX2" fmla="*/ 1219955 w 1983085"/>
              <a:gd name="connsiteY2" fmla="*/ 1213129 h 2991507"/>
              <a:gd name="connsiteX3" fmla="*/ 939074 w 1983085"/>
              <a:gd name="connsiteY3" fmla="*/ 1450576 h 2991507"/>
              <a:gd name="connsiteX4" fmla="*/ 596813 w 1983085"/>
              <a:gd name="connsiteY4" fmla="*/ 1632245 h 2991507"/>
              <a:gd name="connsiteX5" fmla="*/ 767161 w 1983085"/>
              <a:gd name="connsiteY5" fmla="*/ 1653421 h 2991507"/>
              <a:gd name="connsiteX6" fmla="*/ 1304775 w 1983085"/>
              <a:gd name="connsiteY6" fmla="*/ 1655250 h 2991507"/>
              <a:gd name="connsiteX7" fmla="*/ 1704867 w 1983085"/>
              <a:gd name="connsiteY7" fmla="*/ 1749816 h 2991507"/>
              <a:gd name="connsiteX8" fmla="*/ 1962156 w 1983085"/>
              <a:gd name="connsiteY8" fmla="*/ 1866208 h 2991507"/>
              <a:gd name="connsiteX9" fmla="*/ 1936030 w 1983085"/>
              <a:gd name="connsiteY9" fmla="*/ 1943962 h 2991507"/>
              <a:gd name="connsiteX10" fmla="*/ 1683043 w 1983085"/>
              <a:gd name="connsiteY10" fmla="*/ 2106263 h 2991507"/>
              <a:gd name="connsiteX11" fmla="*/ 1282951 w 1983085"/>
              <a:gd name="connsiteY11" fmla="*/ 2208104 h 2991507"/>
              <a:gd name="connsiteX12" fmla="*/ 965636 w 1983085"/>
              <a:gd name="connsiteY12" fmla="*/ 2195250 h 2991507"/>
              <a:gd name="connsiteX13" fmla="*/ 608544 w 1983085"/>
              <a:gd name="connsiteY13" fmla="*/ 2089164 h 2991507"/>
              <a:gd name="connsiteX14" fmla="*/ 351750 w 1983085"/>
              <a:gd name="connsiteY14" fmla="*/ 1949541 h 2991507"/>
              <a:gd name="connsiteX15" fmla="*/ 342904 w 1983085"/>
              <a:gd name="connsiteY15" fmla="*/ 1997936 h 2991507"/>
              <a:gd name="connsiteX16" fmla="*/ 396860 w 1983085"/>
              <a:gd name="connsiteY16" fmla="*/ 2349194 h 2991507"/>
              <a:gd name="connsiteX17" fmla="*/ 509109 w 1983085"/>
              <a:gd name="connsiteY17" fmla="*/ 2762247 h 2991507"/>
              <a:gd name="connsiteX18" fmla="*/ 553044 w 1983085"/>
              <a:gd name="connsiteY18" fmla="*/ 2882494 h 2991507"/>
              <a:gd name="connsiteX19" fmla="*/ 250563 w 1983085"/>
              <a:gd name="connsiteY19" fmla="*/ 2991507 h 2991507"/>
              <a:gd name="connsiteX20" fmla="*/ 63306 w 1983085"/>
              <a:gd name="connsiteY20" fmla="*/ 2363639 h 2991507"/>
              <a:gd name="connsiteX21" fmla="*/ 200 w 1983085"/>
              <a:gd name="connsiteY21" fmla="*/ 1690577 h 2991507"/>
              <a:gd name="connsiteX22" fmla="*/ 120047 w 1983085"/>
              <a:gd name="connsiteY22" fmla="*/ 908009 h 2991507"/>
              <a:gd name="connsiteX23" fmla="*/ 308179 w 1983085"/>
              <a:gd name="connsiteY23" fmla="*/ 433148 h 2991507"/>
              <a:gd name="connsiteX24" fmla="*/ 473686 w 1983085"/>
              <a:gd name="connsiteY24" fmla="*/ 172515 h 2991507"/>
              <a:gd name="connsiteX25" fmla="*/ 642537 w 1983085"/>
              <a:gd name="connsiteY25" fmla="*/ 0 h 2991507"/>
              <a:gd name="connsiteX26" fmla="*/ 761759 w 1983085"/>
              <a:gd name="connsiteY26" fmla="*/ 332056 h 2991507"/>
              <a:gd name="connsiteX27" fmla="*/ 754645 w 1983085"/>
              <a:gd name="connsiteY27" fmla="*/ 678085 h 2991507"/>
              <a:gd name="connsiteX28" fmla="*/ 577543 w 1983085"/>
              <a:gd name="connsiteY28" fmla="*/ 1005788 h 2991507"/>
              <a:gd name="connsiteX29" fmla="*/ 580017 w 1983085"/>
              <a:gd name="connsiteY29" fmla="*/ 1049853 h 2991507"/>
              <a:gd name="connsiteX30" fmla="*/ 998755 w 1983085"/>
              <a:gd name="connsiteY30" fmla="*/ 813397 h 2991507"/>
              <a:gd name="connsiteX31" fmla="*/ 1491149 w 1983085"/>
              <a:gd name="connsiteY31" fmla="*/ 701311 h 2991507"/>
              <a:gd name="connsiteX32" fmla="*/ 1503751 w 1983085"/>
              <a:gd name="connsiteY32" fmla="*/ 708401 h 2991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983085" h="2991507">
                <a:moveTo>
                  <a:pt x="1503751" y="708401"/>
                </a:moveTo>
                <a:cubicBezTo>
                  <a:pt x="1523712" y="737061"/>
                  <a:pt x="1480707" y="845173"/>
                  <a:pt x="1441158" y="919813"/>
                </a:cubicBezTo>
                <a:cubicBezTo>
                  <a:pt x="1395959" y="1005116"/>
                  <a:pt x="1303636" y="1124669"/>
                  <a:pt x="1219955" y="1213129"/>
                </a:cubicBezTo>
                <a:cubicBezTo>
                  <a:pt x="1136275" y="1301590"/>
                  <a:pt x="1042931" y="1380723"/>
                  <a:pt x="939074" y="1450576"/>
                </a:cubicBezTo>
                <a:cubicBezTo>
                  <a:pt x="835217" y="1520429"/>
                  <a:pt x="606345" y="1620692"/>
                  <a:pt x="596813" y="1632245"/>
                </a:cubicBezTo>
                <a:cubicBezTo>
                  <a:pt x="587281" y="1643798"/>
                  <a:pt x="649167" y="1649587"/>
                  <a:pt x="767161" y="1653421"/>
                </a:cubicBezTo>
                <a:cubicBezTo>
                  <a:pt x="885155" y="1657255"/>
                  <a:pt x="1148491" y="1639184"/>
                  <a:pt x="1304775" y="1655250"/>
                </a:cubicBezTo>
                <a:cubicBezTo>
                  <a:pt x="1461059" y="1671316"/>
                  <a:pt x="1595303" y="1714658"/>
                  <a:pt x="1704867" y="1749816"/>
                </a:cubicBezTo>
                <a:cubicBezTo>
                  <a:pt x="1814430" y="1784976"/>
                  <a:pt x="1923629" y="1833850"/>
                  <a:pt x="1962156" y="1866208"/>
                </a:cubicBezTo>
                <a:cubicBezTo>
                  <a:pt x="2000683" y="1898565"/>
                  <a:pt x="1982548" y="1903952"/>
                  <a:pt x="1936030" y="1943962"/>
                </a:cubicBezTo>
                <a:cubicBezTo>
                  <a:pt x="1889511" y="1983971"/>
                  <a:pt x="1791890" y="2062239"/>
                  <a:pt x="1683043" y="2106263"/>
                </a:cubicBezTo>
                <a:cubicBezTo>
                  <a:pt x="1574197" y="2150286"/>
                  <a:pt x="1402519" y="2193274"/>
                  <a:pt x="1282951" y="2208104"/>
                </a:cubicBezTo>
                <a:cubicBezTo>
                  <a:pt x="1163382" y="2222935"/>
                  <a:pt x="1078036" y="2215074"/>
                  <a:pt x="965636" y="2195250"/>
                </a:cubicBezTo>
                <a:cubicBezTo>
                  <a:pt x="853235" y="2175427"/>
                  <a:pt x="710858" y="2130115"/>
                  <a:pt x="608544" y="2089164"/>
                </a:cubicBezTo>
                <a:cubicBezTo>
                  <a:pt x="506230" y="2048213"/>
                  <a:pt x="368968" y="1961518"/>
                  <a:pt x="351750" y="1949541"/>
                </a:cubicBezTo>
                <a:cubicBezTo>
                  <a:pt x="334532" y="1937564"/>
                  <a:pt x="335386" y="1931327"/>
                  <a:pt x="342904" y="1997936"/>
                </a:cubicBezTo>
                <a:cubicBezTo>
                  <a:pt x="350422" y="2064545"/>
                  <a:pt x="369159" y="2221809"/>
                  <a:pt x="396860" y="2349194"/>
                </a:cubicBezTo>
                <a:cubicBezTo>
                  <a:pt x="424561" y="2476579"/>
                  <a:pt x="467735" y="2639985"/>
                  <a:pt x="509109" y="2762247"/>
                </a:cubicBezTo>
                <a:lnTo>
                  <a:pt x="553044" y="2882494"/>
                </a:lnTo>
                <a:cubicBezTo>
                  <a:pt x="473777" y="2939687"/>
                  <a:pt x="326860" y="2968014"/>
                  <a:pt x="250563" y="2991507"/>
                </a:cubicBezTo>
                <a:cubicBezTo>
                  <a:pt x="170949" y="2783480"/>
                  <a:pt x="105033" y="2580461"/>
                  <a:pt x="63306" y="2363639"/>
                </a:cubicBezTo>
                <a:cubicBezTo>
                  <a:pt x="21579" y="2146817"/>
                  <a:pt x="-2461" y="1929490"/>
                  <a:pt x="200" y="1690577"/>
                </a:cubicBezTo>
                <a:cubicBezTo>
                  <a:pt x="2859" y="1451663"/>
                  <a:pt x="68717" y="1117581"/>
                  <a:pt x="120047" y="908009"/>
                </a:cubicBezTo>
                <a:cubicBezTo>
                  <a:pt x="171377" y="698438"/>
                  <a:pt x="249239" y="555730"/>
                  <a:pt x="308179" y="433148"/>
                </a:cubicBezTo>
                <a:cubicBezTo>
                  <a:pt x="367119" y="310566"/>
                  <a:pt x="414822" y="245163"/>
                  <a:pt x="473686" y="172515"/>
                </a:cubicBezTo>
                <a:cubicBezTo>
                  <a:pt x="525192" y="108949"/>
                  <a:pt x="595112" y="17610"/>
                  <a:pt x="642537" y="0"/>
                </a:cubicBezTo>
                <a:cubicBezTo>
                  <a:pt x="709556" y="115352"/>
                  <a:pt x="737990" y="210065"/>
                  <a:pt x="761759" y="332056"/>
                </a:cubicBezTo>
                <a:cubicBezTo>
                  <a:pt x="780973" y="477891"/>
                  <a:pt x="781276" y="547748"/>
                  <a:pt x="754645" y="678085"/>
                </a:cubicBezTo>
                <a:cubicBezTo>
                  <a:pt x="727497" y="810951"/>
                  <a:pt x="606647" y="943826"/>
                  <a:pt x="577543" y="1005788"/>
                </a:cubicBezTo>
                <a:cubicBezTo>
                  <a:pt x="548438" y="1067749"/>
                  <a:pt x="509816" y="1081918"/>
                  <a:pt x="580017" y="1049853"/>
                </a:cubicBezTo>
                <a:cubicBezTo>
                  <a:pt x="650219" y="1017789"/>
                  <a:pt x="846899" y="871489"/>
                  <a:pt x="998755" y="813397"/>
                </a:cubicBezTo>
                <a:cubicBezTo>
                  <a:pt x="1150609" y="755308"/>
                  <a:pt x="1446228" y="697135"/>
                  <a:pt x="1491149" y="701311"/>
                </a:cubicBezTo>
                <a:cubicBezTo>
                  <a:pt x="1496764" y="701833"/>
                  <a:pt x="1500901" y="704307"/>
                  <a:pt x="1503751" y="708401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DCA958C4-3098-E1EC-8CB0-92606B597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78977">
            <a:off x="11551484" y="1559793"/>
            <a:ext cx="381416" cy="393181"/>
          </a:xfrm>
          <a:custGeom>
            <a:avLst/>
            <a:gdLst>
              <a:gd name="connsiteX0" fmla="*/ 2531073 w 4828010"/>
              <a:gd name="connsiteY0" fmla="*/ 0 h 4873559"/>
              <a:gd name="connsiteX1" fmla="*/ 3937963 w 4828010"/>
              <a:gd name="connsiteY1" fmla="*/ 437433 h 4873559"/>
              <a:gd name="connsiteX2" fmla="*/ 4806231 w 4828010"/>
              <a:gd name="connsiteY2" fmla="*/ 1773180 h 4873559"/>
              <a:gd name="connsiteX3" fmla="*/ 4448644 w 4828010"/>
              <a:gd name="connsiteY3" fmla="*/ 3933235 h 4873559"/>
              <a:gd name="connsiteX4" fmla="*/ 3192542 w 4828010"/>
              <a:gd name="connsiteY4" fmla="*/ 4716168 h 4873559"/>
              <a:gd name="connsiteX5" fmla="*/ 937448 w 4828010"/>
              <a:gd name="connsiteY5" fmla="*/ 4547691 h 4873559"/>
              <a:gd name="connsiteX6" fmla="*/ 12348 w 4828010"/>
              <a:gd name="connsiteY6" fmla="*/ 3026750 h 4873559"/>
              <a:gd name="connsiteX7" fmla="*/ 553508 w 4828010"/>
              <a:gd name="connsiteY7" fmla="*/ 740383 h 4873559"/>
              <a:gd name="connsiteX8" fmla="*/ 2531073 w 4828010"/>
              <a:gd name="connsiteY8" fmla="*/ 0 h 4873559"/>
              <a:gd name="connsiteX0" fmla="*/ 2531073 w 4828010"/>
              <a:gd name="connsiteY0" fmla="*/ 0 h 4853896"/>
              <a:gd name="connsiteX1" fmla="*/ 3937963 w 4828010"/>
              <a:gd name="connsiteY1" fmla="*/ 437433 h 4853896"/>
              <a:gd name="connsiteX2" fmla="*/ 4806231 w 4828010"/>
              <a:gd name="connsiteY2" fmla="*/ 1773180 h 4853896"/>
              <a:gd name="connsiteX3" fmla="*/ 4448644 w 4828010"/>
              <a:gd name="connsiteY3" fmla="*/ 3933235 h 4853896"/>
              <a:gd name="connsiteX4" fmla="*/ 3192542 w 4828010"/>
              <a:gd name="connsiteY4" fmla="*/ 4716168 h 4853896"/>
              <a:gd name="connsiteX5" fmla="*/ 1075671 w 4828010"/>
              <a:gd name="connsiteY5" fmla="*/ 4473263 h 4853896"/>
              <a:gd name="connsiteX6" fmla="*/ 12348 w 4828010"/>
              <a:gd name="connsiteY6" fmla="*/ 3026750 h 4853896"/>
              <a:gd name="connsiteX7" fmla="*/ 553508 w 4828010"/>
              <a:gd name="connsiteY7" fmla="*/ 740383 h 4853896"/>
              <a:gd name="connsiteX8" fmla="*/ 2531073 w 4828010"/>
              <a:gd name="connsiteY8" fmla="*/ 0 h 4853896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84014 w 4780951"/>
              <a:gd name="connsiteY0" fmla="*/ 0 h 4850182"/>
              <a:gd name="connsiteX1" fmla="*/ 3890904 w 4780951"/>
              <a:gd name="connsiteY1" fmla="*/ 437433 h 4850182"/>
              <a:gd name="connsiteX2" fmla="*/ 4759172 w 4780951"/>
              <a:gd name="connsiteY2" fmla="*/ 1773180 h 4850182"/>
              <a:gd name="connsiteX3" fmla="*/ 4401585 w 4780951"/>
              <a:gd name="connsiteY3" fmla="*/ 3933235 h 4850182"/>
              <a:gd name="connsiteX4" fmla="*/ 3145483 w 4780951"/>
              <a:gd name="connsiteY4" fmla="*/ 4716168 h 4850182"/>
              <a:gd name="connsiteX5" fmla="*/ 1113673 w 4780951"/>
              <a:gd name="connsiteY5" fmla="*/ 4467947 h 4850182"/>
              <a:gd name="connsiteX6" fmla="*/ 39717 w 4780951"/>
              <a:gd name="connsiteY6" fmla="*/ 3101178 h 4850182"/>
              <a:gd name="connsiteX7" fmla="*/ 506449 w 4780951"/>
              <a:gd name="connsiteY7" fmla="*/ 740383 h 4850182"/>
              <a:gd name="connsiteX8" fmla="*/ 2484014 w 4780951"/>
              <a:gd name="connsiteY8" fmla="*/ 0 h 4850182"/>
              <a:gd name="connsiteX0" fmla="*/ 2484014 w 4780127"/>
              <a:gd name="connsiteY0" fmla="*/ 0 h 4850182"/>
              <a:gd name="connsiteX1" fmla="*/ 3890904 w 4780127"/>
              <a:gd name="connsiteY1" fmla="*/ 437433 h 4850182"/>
              <a:gd name="connsiteX2" fmla="*/ 4759172 w 4780127"/>
              <a:gd name="connsiteY2" fmla="*/ 1773180 h 4850182"/>
              <a:gd name="connsiteX3" fmla="*/ 4390953 w 4780127"/>
              <a:gd name="connsiteY3" fmla="*/ 3805644 h 4850182"/>
              <a:gd name="connsiteX4" fmla="*/ 3145483 w 4780127"/>
              <a:gd name="connsiteY4" fmla="*/ 4716168 h 4850182"/>
              <a:gd name="connsiteX5" fmla="*/ 1113673 w 4780127"/>
              <a:gd name="connsiteY5" fmla="*/ 4467947 h 4850182"/>
              <a:gd name="connsiteX6" fmla="*/ 39717 w 4780127"/>
              <a:gd name="connsiteY6" fmla="*/ 3101178 h 4850182"/>
              <a:gd name="connsiteX7" fmla="*/ 506449 w 4780127"/>
              <a:gd name="connsiteY7" fmla="*/ 740383 h 4850182"/>
              <a:gd name="connsiteX8" fmla="*/ 2484014 w 4780127"/>
              <a:gd name="connsiteY8" fmla="*/ 0 h 4850182"/>
              <a:gd name="connsiteX0" fmla="*/ 2484014 w 4778010"/>
              <a:gd name="connsiteY0" fmla="*/ 0 h 4846926"/>
              <a:gd name="connsiteX1" fmla="*/ 3890904 w 4778010"/>
              <a:gd name="connsiteY1" fmla="*/ 437433 h 4846926"/>
              <a:gd name="connsiteX2" fmla="*/ 4759172 w 4778010"/>
              <a:gd name="connsiteY2" fmla="*/ 1773180 h 4846926"/>
              <a:gd name="connsiteX3" fmla="*/ 4390953 w 4778010"/>
              <a:gd name="connsiteY3" fmla="*/ 3805644 h 4846926"/>
              <a:gd name="connsiteX4" fmla="*/ 3343914 w 4778010"/>
              <a:gd name="connsiteY4" fmla="*/ 4712128 h 4846926"/>
              <a:gd name="connsiteX5" fmla="*/ 1113673 w 4778010"/>
              <a:gd name="connsiteY5" fmla="*/ 4467947 h 4846926"/>
              <a:gd name="connsiteX6" fmla="*/ 39717 w 4778010"/>
              <a:gd name="connsiteY6" fmla="*/ 3101178 h 4846926"/>
              <a:gd name="connsiteX7" fmla="*/ 506449 w 4778010"/>
              <a:gd name="connsiteY7" fmla="*/ 740383 h 4846926"/>
              <a:gd name="connsiteX8" fmla="*/ 2484014 w 4778010"/>
              <a:gd name="connsiteY8" fmla="*/ 0 h 4846926"/>
              <a:gd name="connsiteX0" fmla="*/ 2484014 w 4782503"/>
              <a:gd name="connsiteY0" fmla="*/ 0 h 4846926"/>
              <a:gd name="connsiteX1" fmla="*/ 3890904 w 4782503"/>
              <a:gd name="connsiteY1" fmla="*/ 437433 h 4846926"/>
              <a:gd name="connsiteX2" fmla="*/ 4759172 w 4782503"/>
              <a:gd name="connsiteY2" fmla="*/ 1773180 h 4846926"/>
              <a:gd name="connsiteX3" fmla="*/ 4450482 w 4782503"/>
              <a:gd name="connsiteY3" fmla="*/ 3688481 h 4846926"/>
              <a:gd name="connsiteX4" fmla="*/ 3343914 w 4782503"/>
              <a:gd name="connsiteY4" fmla="*/ 4712128 h 4846926"/>
              <a:gd name="connsiteX5" fmla="*/ 1113673 w 4782503"/>
              <a:gd name="connsiteY5" fmla="*/ 4467947 h 4846926"/>
              <a:gd name="connsiteX6" fmla="*/ 39717 w 4782503"/>
              <a:gd name="connsiteY6" fmla="*/ 3101178 h 4846926"/>
              <a:gd name="connsiteX7" fmla="*/ 506449 w 4782503"/>
              <a:gd name="connsiteY7" fmla="*/ 740383 h 4846926"/>
              <a:gd name="connsiteX8" fmla="*/ 2484014 w 4782503"/>
              <a:gd name="connsiteY8" fmla="*/ 0 h 4846926"/>
              <a:gd name="connsiteX0" fmla="*/ 2484014 w 4784889"/>
              <a:gd name="connsiteY0" fmla="*/ 0 h 4846926"/>
              <a:gd name="connsiteX1" fmla="*/ 3890904 w 4784889"/>
              <a:gd name="connsiteY1" fmla="*/ 437433 h 4846926"/>
              <a:gd name="connsiteX2" fmla="*/ 4759172 w 4784889"/>
              <a:gd name="connsiteY2" fmla="*/ 1773180 h 4846926"/>
              <a:gd name="connsiteX3" fmla="*/ 4474294 w 4784889"/>
              <a:gd name="connsiteY3" fmla="*/ 3676361 h 4846926"/>
              <a:gd name="connsiteX4" fmla="*/ 3343914 w 4784889"/>
              <a:gd name="connsiteY4" fmla="*/ 4712128 h 4846926"/>
              <a:gd name="connsiteX5" fmla="*/ 1113673 w 4784889"/>
              <a:gd name="connsiteY5" fmla="*/ 4467947 h 4846926"/>
              <a:gd name="connsiteX6" fmla="*/ 39717 w 4784889"/>
              <a:gd name="connsiteY6" fmla="*/ 3101178 h 4846926"/>
              <a:gd name="connsiteX7" fmla="*/ 506449 w 4784889"/>
              <a:gd name="connsiteY7" fmla="*/ 740383 h 4846926"/>
              <a:gd name="connsiteX8" fmla="*/ 2484014 w 4784889"/>
              <a:gd name="connsiteY8" fmla="*/ 0 h 4846926"/>
              <a:gd name="connsiteX0" fmla="*/ 2484014 w 4784889"/>
              <a:gd name="connsiteY0" fmla="*/ 0 h 4860980"/>
              <a:gd name="connsiteX1" fmla="*/ 3890904 w 4784889"/>
              <a:gd name="connsiteY1" fmla="*/ 437433 h 4860980"/>
              <a:gd name="connsiteX2" fmla="*/ 4759172 w 4784889"/>
              <a:gd name="connsiteY2" fmla="*/ 1773180 h 4860980"/>
              <a:gd name="connsiteX3" fmla="*/ 4474294 w 4784889"/>
              <a:gd name="connsiteY3" fmla="*/ 3676361 h 4860980"/>
              <a:gd name="connsiteX4" fmla="*/ 3343914 w 4784889"/>
              <a:gd name="connsiteY4" fmla="*/ 4712128 h 4860980"/>
              <a:gd name="connsiteX5" fmla="*/ 1097799 w 4784889"/>
              <a:gd name="connsiteY5" fmla="*/ 4524510 h 4860980"/>
              <a:gd name="connsiteX6" fmla="*/ 39717 w 4784889"/>
              <a:gd name="connsiteY6" fmla="*/ 3101178 h 4860980"/>
              <a:gd name="connsiteX7" fmla="*/ 506449 w 4784889"/>
              <a:gd name="connsiteY7" fmla="*/ 740383 h 4860980"/>
              <a:gd name="connsiteX8" fmla="*/ 2484014 w 4784889"/>
              <a:gd name="connsiteY8" fmla="*/ 0 h 4860980"/>
              <a:gd name="connsiteX0" fmla="*/ 2484014 w 4783308"/>
              <a:gd name="connsiteY0" fmla="*/ 0 h 4860981"/>
              <a:gd name="connsiteX1" fmla="*/ 3890904 w 4783308"/>
              <a:gd name="connsiteY1" fmla="*/ 437433 h 4860981"/>
              <a:gd name="connsiteX2" fmla="*/ 4759172 w 4783308"/>
              <a:gd name="connsiteY2" fmla="*/ 1773180 h 4860981"/>
              <a:gd name="connsiteX3" fmla="*/ 4474294 w 4783308"/>
              <a:gd name="connsiteY3" fmla="*/ 3676361 h 4860981"/>
              <a:gd name="connsiteX4" fmla="*/ 3443129 w 4783308"/>
              <a:gd name="connsiteY4" fmla="*/ 4712129 h 4860981"/>
              <a:gd name="connsiteX5" fmla="*/ 1097799 w 4783308"/>
              <a:gd name="connsiteY5" fmla="*/ 4524510 h 4860981"/>
              <a:gd name="connsiteX6" fmla="*/ 39717 w 4783308"/>
              <a:gd name="connsiteY6" fmla="*/ 3101178 h 4860981"/>
              <a:gd name="connsiteX7" fmla="*/ 506449 w 4783308"/>
              <a:gd name="connsiteY7" fmla="*/ 740383 h 4860981"/>
              <a:gd name="connsiteX8" fmla="*/ 2484014 w 4783308"/>
              <a:gd name="connsiteY8" fmla="*/ 0 h 4860981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532073 w 4784141"/>
              <a:gd name="connsiteY0" fmla="*/ 0 h 4773425"/>
              <a:gd name="connsiteX1" fmla="*/ 3891737 w 4784141"/>
              <a:gd name="connsiteY1" fmla="*/ 389356 h 4773425"/>
              <a:gd name="connsiteX2" fmla="*/ 4760005 w 4784141"/>
              <a:gd name="connsiteY2" fmla="*/ 1725103 h 4773425"/>
              <a:gd name="connsiteX3" fmla="*/ 4475127 w 4784141"/>
              <a:gd name="connsiteY3" fmla="*/ 3628284 h 4773425"/>
              <a:gd name="connsiteX4" fmla="*/ 3443962 w 4784141"/>
              <a:gd name="connsiteY4" fmla="*/ 4664052 h 4773425"/>
              <a:gd name="connsiteX5" fmla="*/ 1098632 w 4784141"/>
              <a:gd name="connsiteY5" fmla="*/ 4476433 h 4773425"/>
              <a:gd name="connsiteX6" fmla="*/ 40550 w 4784141"/>
              <a:gd name="connsiteY6" fmla="*/ 3053101 h 4773425"/>
              <a:gd name="connsiteX7" fmla="*/ 507282 w 4784141"/>
              <a:gd name="connsiteY7" fmla="*/ 692306 h 4773425"/>
              <a:gd name="connsiteX8" fmla="*/ 2532073 w 4784141"/>
              <a:gd name="connsiteY8" fmla="*/ 0 h 4773425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58783 w 4784614"/>
              <a:gd name="connsiteY0" fmla="*/ 525 h 4757924"/>
              <a:gd name="connsiteX1" fmla="*/ 3892210 w 4784614"/>
              <a:gd name="connsiteY1" fmla="*/ 373855 h 4757924"/>
              <a:gd name="connsiteX2" fmla="*/ 4760478 w 4784614"/>
              <a:gd name="connsiteY2" fmla="*/ 1709602 h 4757924"/>
              <a:gd name="connsiteX3" fmla="*/ 4475600 w 4784614"/>
              <a:gd name="connsiteY3" fmla="*/ 3612783 h 4757924"/>
              <a:gd name="connsiteX4" fmla="*/ 3444435 w 4784614"/>
              <a:gd name="connsiteY4" fmla="*/ 4648551 h 4757924"/>
              <a:gd name="connsiteX5" fmla="*/ 1099105 w 4784614"/>
              <a:gd name="connsiteY5" fmla="*/ 4460932 h 4757924"/>
              <a:gd name="connsiteX6" fmla="*/ 41023 w 4784614"/>
              <a:gd name="connsiteY6" fmla="*/ 3037600 h 4757924"/>
              <a:gd name="connsiteX7" fmla="*/ 507755 w 4784614"/>
              <a:gd name="connsiteY7" fmla="*/ 676805 h 4757924"/>
              <a:gd name="connsiteX8" fmla="*/ 2558783 w 4784614"/>
              <a:gd name="connsiteY8" fmla="*/ 525 h 4757924"/>
              <a:gd name="connsiteX0" fmla="*/ 2558783 w 4784614"/>
              <a:gd name="connsiteY0" fmla="*/ 408 h 4757807"/>
              <a:gd name="connsiteX1" fmla="*/ 3907953 w 4784614"/>
              <a:gd name="connsiteY1" fmla="*/ 443183 h 4757807"/>
              <a:gd name="connsiteX2" fmla="*/ 4760478 w 4784614"/>
              <a:gd name="connsiteY2" fmla="*/ 1709485 h 4757807"/>
              <a:gd name="connsiteX3" fmla="*/ 4475600 w 4784614"/>
              <a:gd name="connsiteY3" fmla="*/ 3612666 h 4757807"/>
              <a:gd name="connsiteX4" fmla="*/ 3444435 w 4784614"/>
              <a:gd name="connsiteY4" fmla="*/ 4648434 h 4757807"/>
              <a:gd name="connsiteX5" fmla="*/ 1099105 w 4784614"/>
              <a:gd name="connsiteY5" fmla="*/ 4460815 h 4757807"/>
              <a:gd name="connsiteX6" fmla="*/ 41023 w 4784614"/>
              <a:gd name="connsiteY6" fmla="*/ 3037483 h 4757807"/>
              <a:gd name="connsiteX7" fmla="*/ 507755 w 4784614"/>
              <a:gd name="connsiteY7" fmla="*/ 676688 h 4757807"/>
              <a:gd name="connsiteX8" fmla="*/ 2558783 w 4784614"/>
              <a:gd name="connsiteY8" fmla="*/ 408 h 4757807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90 h 4954518"/>
              <a:gd name="connsiteX1" fmla="*/ 3910127 w 4786788"/>
              <a:gd name="connsiteY1" fmla="*/ 639894 h 4954518"/>
              <a:gd name="connsiteX2" fmla="*/ 4762652 w 4786788"/>
              <a:gd name="connsiteY2" fmla="*/ 1906196 h 4954518"/>
              <a:gd name="connsiteX3" fmla="*/ 4477774 w 4786788"/>
              <a:gd name="connsiteY3" fmla="*/ 3809377 h 4954518"/>
              <a:gd name="connsiteX4" fmla="*/ 3446609 w 4786788"/>
              <a:gd name="connsiteY4" fmla="*/ 4845145 h 4954518"/>
              <a:gd name="connsiteX5" fmla="*/ 1101279 w 4786788"/>
              <a:gd name="connsiteY5" fmla="*/ 4657526 h 4954518"/>
              <a:gd name="connsiteX6" fmla="*/ 43197 w 4786788"/>
              <a:gd name="connsiteY6" fmla="*/ 3234194 h 4954518"/>
              <a:gd name="connsiteX7" fmla="*/ 509929 w 4786788"/>
              <a:gd name="connsiteY7" fmla="*/ 873399 h 4954518"/>
              <a:gd name="connsiteX8" fmla="*/ 2675744 w 4786788"/>
              <a:gd name="connsiteY8" fmla="*/ 290 h 4954518"/>
              <a:gd name="connsiteX0" fmla="*/ 2675744 w 4786788"/>
              <a:gd name="connsiteY0" fmla="*/ 326 h 4954554"/>
              <a:gd name="connsiteX1" fmla="*/ 3990884 w 4786788"/>
              <a:gd name="connsiteY1" fmla="*/ 591130 h 4954554"/>
              <a:gd name="connsiteX2" fmla="*/ 4762652 w 4786788"/>
              <a:gd name="connsiteY2" fmla="*/ 1906232 h 4954554"/>
              <a:gd name="connsiteX3" fmla="*/ 4477774 w 4786788"/>
              <a:gd name="connsiteY3" fmla="*/ 3809413 h 4954554"/>
              <a:gd name="connsiteX4" fmla="*/ 3446609 w 4786788"/>
              <a:gd name="connsiteY4" fmla="*/ 4845181 h 4954554"/>
              <a:gd name="connsiteX5" fmla="*/ 1101279 w 4786788"/>
              <a:gd name="connsiteY5" fmla="*/ 4657562 h 4954554"/>
              <a:gd name="connsiteX6" fmla="*/ 43197 w 4786788"/>
              <a:gd name="connsiteY6" fmla="*/ 3234230 h 4954554"/>
              <a:gd name="connsiteX7" fmla="*/ 509929 w 4786788"/>
              <a:gd name="connsiteY7" fmla="*/ 873435 h 4954554"/>
              <a:gd name="connsiteX8" fmla="*/ 2675744 w 4786788"/>
              <a:gd name="connsiteY8" fmla="*/ 326 h 4954554"/>
              <a:gd name="connsiteX0" fmla="*/ 2662196 w 4773240"/>
              <a:gd name="connsiteY0" fmla="*/ 326 h 4954554"/>
              <a:gd name="connsiteX1" fmla="*/ 3977336 w 4773240"/>
              <a:gd name="connsiteY1" fmla="*/ 591130 h 4954554"/>
              <a:gd name="connsiteX2" fmla="*/ 4749104 w 4773240"/>
              <a:gd name="connsiteY2" fmla="*/ 1906232 h 4954554"/>
              <a:gd name="connsiteX3" fmla="*/ 4464226 w 4773240"/>
              <a:gd name="connsiteY3" fmla="*/ 3809413 h 4954554"/>
              <a:gd name="connsiteX4" fmla="*/ 3433061 w 4773240"/>
              <a:gd name="connsiteY4" fmla="*/ 4845181 h 4954554"/>
              <a:gd name="connsiteX5" fmla="*/ 1087731 w 4773240"/>
              <a:gd name="connsiteY5" fmla="*/ 4657562 h 4954554"/>
              <a:gd name="connsiteX6" fmla="*/ 29649 w 4773240"/>
              <a:gd name="connsiteY6" fmla="*/ 3234230 h 4954554"/>
              <a:gd name="connsiteX7" fmla="*/ 640977 w 4773240"/>
              <a:gd name="connsiteY7" fmla="*/ 730117 h 4954554"/>
              <a:gd name="connsiteX8" fmla="*/ 2662196 w 4773240"/>
              <a:gd name="connsiteY8" fmla="*/ 326 h 4954554"/>
              <a:gd name="connsiteX0" fmla="*/ 2664762 w 4775806"/>
              <a:gd name="connsiteY0" fmla="*/ 326 h 4954554"/>
              <a:gd name="connsiteX1" fmla="*/ 3979902 w 4775806"/>
              <a:gd name="connsiteY1" fmla="*/ 591130 h 4954554"/>
              <a:gd name="connsiteX2" fmla="*/ 4751670 w 4775806"/>
              <a:gd name="connsiteY2" fmla="*/ 1906232 h 4954554"/>
              <a:gd name="connsiteX3" fmla="*/ 4466792 w 4775806"/>
              <a:gd name="connsiteY3" fmla="*/ 3809413 h 4954554"/>
              <a:gd name="connsiteX4" fmla="*/ 3435627 w 4775806"/>
              <a:gd name="connsiteY4" fmla="*/ 4845181 h 4954554"/>
              <a:gd name="connsiteX5" fmla="*/ 1090297 w 4775806"/>
              <a:gd name="connsiteY5" fmla="*/ 4657562 h 4954554"/>
              <a:gd name="connsiteX6" fmla="*/ 32215 w 4775806"/>
              <a:gd name="connsiteY6" fmla="*/ 3234230 h 4954554"/>
              <a:gd name="connsiteX7" fmla="*/ 607899 w 4775806"/>
              <a:gd name="connsiteY7" fmla="*/ 806182 h 4954554"/>
              <a:gd name="connsiteX8" fmla="*/ 2664762 w 4775806"/>
              <a:gd name="connsiteY8" fmla="*/ 326 h 4954554"/>
              <a:gd name="connsiteX0" fmla="*/ 2673549 w 4784593"/>
              <a:gd name="connsiteY0" fmla="*/ 326 h 4954554"/>
              <a:gd name="connsiteX1" fmla="*/ 3988689 w 4784593"/>
              <a:gd name="connsiteY1" fmla="*/ 591130 h 4954554"/>
              <a:gd name="connsiteX2" fmla="*/ 4760457 w 4784593"/>
              <a:gd name="connsiteY2" fmla="*/ 1906232 h 4954554"/>
              <a:gd name="connsiteX3" fmla="*/ 4475579 w 4784593"/>
              <a:gd name="connsiteY3" fmla="*/ 3809413 h 4954554"/>
              <a:gd name="connsiteX4" fmla="*/ 3444414 w 4784593"/>
              <a:gd name="connsiteY4" fmla="*/ 4845181 h 4954554"/>
              <a:gd name="connsiteX5" fmla="*/ 1099084 w 4784593"/>
              <a:gd name="connsiteY5" fmla="*/ 4657562 h 4954554"/>
              <a:gd name="connsiteX6" fmla="*/ 41002 w 4784593"/>
              <a:gd name="connsiteY6" fmla="*/ 3234230 h 4954554"/>
              <a:gd name="connsiteX7" fmla="*/ 616686 w 4784593"/>
              <a:gd name="connsiteY7" fmla="*/ 806182 h 4954554"/>
              <a:gd name="connsiteX8" fmla="*/ 2673549 w 4784593"/>
              <a:gd name="connsiteY8" fmla="*/ 326 h 4954554"/>
              <a:gd name="connsiteX0" fmla="*/ 2649000 w 4760044"/>
              <a:gd name="connsiteY0" fmla="*/ 326 h 4964273"/>
              <a:gd name="connsiteX1" fmla="*/ 3964140 w 4760044"/>
              <a:gd name="connsiteY1" fmla="*/ 591130 h 4964273"/>
              <a:gd name="connsiteX2" fmla="*/ 4735908 w 4760044"/>
              <a:gd name="connsiteY2" fmla="*/ 1906232 h 4964273"/>
              <a:gd name="connsiteX3" fmla="*/ 4451030 w 4760044"/>
              <a:gd name="connsiteY3" fmla="*/ 3809413 h 4964273"/>
              <a:gd name="connsiteX4" fmla="*/ 3419865 w 4760044"/>
              <a:gd name="connsiteY4" fmla="*/ 4845181 h 4964273"/>
              <a:gd name="connsiteX5" fmla="*/ 1074535 w 4760044"/>
              <a:gd name="connsiteY5" fmla="*/ 4657562 h 4964273"/>
              <a:gd name="connsiteX6" fmla="*/ 33359 w 4760044"/>
              <a:gd name="connsiteY6" fmla="*/ 2995991 h 4964273"/>
              <a:gd name="connsiteX7" fmla="*/ 592137 w 4760044"/>
              <a:gd name="connsiteY7" fmla="*/ 806182 h 4964273"/>
              <a:gd name="connsiteX8" fmla="*/ 2649000 w 4760044"/>
              <a:gd name="connsiteY8" fmla="*/ 326 h 4964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0044" h="4964273">
                <a:moveTo>
                  <a:pt x="2649000" y="326"/>
                </a:moveTo>
                <a:cubicBezTo>
                  <a:pt x="3190766" y="-12684"/>
                  <a:pt x="3631137" y="366356"/>
                  <a:pt x="3964140" y="591130"/>
                </a:cubicBezTo>
                <a:cubicBezTo>
                  <a:pt x="4381335" y="1033016"/>
                  <a:pt x="4495620" y="1155441"/>
                  <a:pt x="4735908" y="1906232"/>
                </a:cubicBezTo>
                <a:cubicBezTo>
                  <a:pt x="4821021" y="2488865"/>
                  <a:pt x="4670370" y="3319588"/>
                  <a:pt x="4451030" y="3809413"/>
                </a:cubicBezTo>
                <a:cubicBezTo>
                  <a:pt x="4231690" y="4299238"/>
                  <a:pt x="3732691" y="4730212"/>
                  <a:pt x="3419865" y="4845181"/>
                </a:cubicBezTo>
                <a:cubicBezTo>
                  <a:pt x="2709019" y="5066246"/>
                  <a:pt x="1638953" y="4965760"/>
                  <a:pt x="1074535" y="4657562"/>
                </a:cubicBezTo>
                <a:cubicBezTo>
                  <a:pt x="510117" y="4349364"/>
                  <a:pt x="145196" y="3625226"/>
                  <a:pt x="33359" y="2995991"/>
                </a:cubicBezTo>
                <a:cubicBezTo>
                  <a:pt x="-94426" y="2318909"/>
                  <a:pt x="156197" y="1305459"/>
                  <a:pt x="592137" y="806182"/>
                </a:cubicBezTo>
                <a:cubicBezTo>
                  <a:pt x="1028077" y="306905"/>
                  <a:pt x="1996327" y="31074"/>
                  <a:pt x="2649000" y="326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397E5D6-4D7F-0F66-888F-1883E7505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78977">
            <a:off x="775645" y="4073460"/>
            <a:ext cx="435910" cy="426568"/>
          </a:xfrm>
          <a:custGeom>
            <a:avLst/>
            <a:gdLst>
              <a:gd name="connsiteX0" fmla="*/ 2531073 w 4828010"/>
              <a:gd name="connsiteY0" fmla="*/ 0 h 4873559"/>
              <a:gd name="connsiteX1" fmla="*/ 3937963 w 4828010"/>
              <a:gd name="connsiteY1" fmla="*/ 437433 h 4873559"/>
              <a:gd name="connsiteX2" fmla="*/ 4806231 w 4828010"/>
              <a:gd name="connsiteY2" fmla="*/ 1773180 h 4873559"/>
              <a:gd name="connsiteX3" fmla="*/ 4448644 w 4828010"/>
              <a:gd name="connsiteY3" fmla="*/ 3933235 h 4873559"/>
              <a:gd name="connsiteX4" fmla="*/ 3192542 w 4828010"/>
              <a:gd name="connsiteY4" fmla="*/ 4716168 h 4873559"/>
              <a:gd name="connsiteX5" fmla="*/ 937448 w 4828010"/>
              <a:gd name="connsiteY5" fmla="*/ 4547691 h 4873559"/>
              <a:gd name="connsiteX6" fmla="*/ 12348 w 4828010"/>
              <a:gd name="connsiteY6" fmla="*/ 3026750 h 4873559"/>
              <a:gd name="connsiteX7" fmla="*/ 553508 w 4828010"/>
              <a:gd name="connsiteY7" fmla="*/ 740383 h 4873559"/>
              <a:gd name="connsiteX8" fmla="*/ 2531073 w 4828010"/>
              <a:gd name="connsiteY8" fmla="*/ 0 h 4873559"/>
              <a:gd name="connsiteX0" fmla="*/ 2531073 w 4828010"/>
              <a:gd name="connsiteY0" fmla="*/ 0 h 4853896"/>
              <a:gd name="connsiteX1" fmla="*/ 3937963 w 4828010"/>
              <a:gd name="connsiteY1" fmla="*/ 437433 h 4853896"/>
              <a:gd name="connsiteX2" fmla="*/ 4806231 w 4828010"/>
              <a:gd name="connsiteY2" fmla="*/ 1773180 h 4853896"/>
              <a:gd name="connsiteX3" fmla="*/ 4448644 w 4828010"/>
              <a:gd name="connsiteY3" fmla="*/ 3933235 h 4853896"/>
              <a:gd name="connsiteX4" fmla="*/ 3192542 w 4828010"/>
              <a:gd name="connsiteY4" fmla="*/ 4716168 h 4853896"/>
              <a:gd name="connsiteX5" fmla="*/ 1075671 w 4828010"/>
              <a:gd name="connsiteY5" fmla="*/ 4473263 h 4853896"/>
              <a:gd name="connsiteX6" fmla="*/ 12348 w 4828010"/>
              <a:gd name="connsiteY6" fmla="*/ 3026750 h 4853896"/>
              <a:gd name="connsiteX7" fmla="*/ 553508 w 4828010"/>
              <a:gd name="connsiteY7" fmla="*/ 740383 h 4853896"/>
              <a:gd name="connsiteX8" fmla="*/ 2531073 w 4828010"/>
              <a:gd name="connsiteY8" fmla="*/ 0 h 4853896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84014 w 4780951"/>
              <a:gd name="connsiteY0" fmla="*/ 0 h 4850182"/>
              <a:gd name="connsiteX1" fmla="*/ 3890904 w 4780951"/>
              <a:gd name="connsiteY1" fmla="*/ 437433 h 4850182"/>
              <a:gd name="connsiteX2" fmla="*/ 4759172 w 4780951"/>
              <a:gd name="connsiteY2" fmla="*/ 1773180 h 4850182"/>
              <a:gd name="connsiteX3" fmla="*/ 4401585 w 4780951"/>
              <a:gd name="connsiteY3" fmla="*/ 3933235 h 4850182"/>
              <a:gd name="connsiteX4" fmla="*/ 3145483 w 4780951"/>
              <a:gd name="connsiteY4" fmla="*/ 4716168 h 4850182"/>
              <a:gd name="connsiteX5" fmla="*/ 1113673 w 4780951"/>
              <a:gd name="connsiteY5" fmla="*/ 4467947 h 4850182"/>
              <a:gd name="connsiteX6" fmla="*/ 39717 w 4780951"/>
              <a:gd name="connsiteY6" fmla="*/ 3101178 h 4850182"/>
              <a:gd name="connsiteX7" fmla="*/ 506449 w 4780951"/>
              <a:gd name="connsiteY7" fmla="*/ 740383 h 4850182"/>
              <a:gd name="connsiteX8" fmla="*/ 2484014 w 4780951"/>
              <a:gd name="connsiteY8" fmla="*/ 0 h 4850182"/>
              <a:gd name="connsiteX0" fmla="*/ 2484014 w 4780127"/>
              <a:gd name="connsiteY0" fmla="*/ 0 h 4850182"/>
              <a:gd name="connsiteX1" fmla="*/ 3890904 w 4780127"/>
              <a:gd name="connsiteY1" fmla="*/ 437433 h 4850182"/>
              <a:gd name="connsiteX2" fmla="*/ 4759172 w 4780127"/>
              <a:gd name="connsiteY2" fmla="*/ 1773180 h 4850182"/>
              <a:gd name="connsiteX3" fmla="*/ 4390953 w 4780127"/>
              <a:gd name="connsiteY3" fmla="*/ 3805644 h 4850182"/>
              <a:gd name="connsiteX4" fmla="*/ 3145483 w 4780127"/>
              <a:gd name="connsiteY4" fmla="*/ 4716168 h 4850182"/>
              <a:gd name="connsiteX5" fmla="*/ 1113673 w 4780127"/>
              <a:gd name="connsiteY5" fmla="*/ 4467947 h 4850182"/>
              <a:gd name="connsiteX6" fmla="*/ 39717 w 4780127"/>
              <a:gd name="connsiteY6" fmla="*/ 3101178 h 4850182"/>
              <a:gd name="connsiteX7" fmla="*/ 506449 w 4780127"/>
              <a:gd name="connsiteY7" fmla="*/ 740383 h 4850182"/>
              <a:gd name="connsiteX8" fmla="*/ 2484014 w 4780127"/>
              <a:gd name="connsiteY8" fmla="*/ 0 h 4850182"/>
              <a:gd name="connsiteX0" fmla="*/ 2484014 w 4778010"/>
              <a:gd name="connsiteY0" fmla="*/ 0 h 4846926"/>
              <a:gd name="connsiteX1" fmla="*/ 3890904 w 4778010"/>
              <a:gd name="connsiteY1" fmla="*/ 437433 h 4846926"/>
              <a:gd name="connsiteX2" fmla="*/ 4759172 w 4778010"/>
              <a:gd name="connsiteY2" fmla="*/ 1773180 h 4846926"/>
              <a:gd name="connsiteX3" fmla="*/ 4390953 w 4778010"/>
              <a:gd name="connsiteY3" fmla="*/ 3805644 h 4846926"/>
              <a:gd name="connsiteX4" fmla="*/ 3343914 w 4778010"/>
              <a:gd name="connsiteY4" fmla="*/ 4712128 h 4846926"/>
              <a:gd name="connsiteX5" fmla="*/ 1113673 w 4778010"/>
              <a:gd name="connsiteY5" fmla="*/ 4467947 h 4846926"/>
              <a:gd name="connsiteX6" fmla="*/ 39717 w 4778010"/>
              <a:gd name="connsiteY6" fmla="*/ 3101178 h 4846926"/>
              <a:gd name="connsiteX7" fmla="*/ 506449 w 4778010"/>
              <a:gd name="connsiteY7" fmla="*/ 740383 h 4846926"/>
              <a:gd name="connsiteX8" fmla="*/ 2484014 w 4778010"/>
              <a:gd name="connsiteY8" fmla="*/ 0 h 4846926"/>
              <a:gd name="connsiteX0" fmla="*/ 2484014 w 4782503"/>
              <a:gd name="connsiteY0" fmla="*/ 0 h 4846926"/>
              <a:gd name="connsiteX1" fmla="*/ 3890904 w 4782503"/>
              <a:gd name="connsiteY1" fmla="*/ 437433 h 4846926"/>
              <a:gd name="connsiteX2" fmla="*/ 4759172 w 4782503"/>
              <a:gd name="connsiteY2" fmla="*/ 1773180 h 4846926"/>
              <a:gd name="connsiteX3" fmla="*/ 4450482 w 4782503"/>
              <a:gd name="connsiteY3" fmla="*/ 3688481 h 4846926"/>
              <a:gd name="connsiteX4" fmla="*/ 3343914 w 4782503"/>
              <a:gd name="connsiteY4" fmla="*/ 4712128 h 4846926"/>
              <a:gd name="connsiteX5" fmla="*/ 1113673 w 4782503"/>
              <a:gd name="connsiteY5" fmla="*/ 4467947 h 4846926"/>
              <a:gd name="connsiteX6" fmla="*/ 39717 w 4782503"/>
              <a:gd name="connsiteY6" fmla="*/ 3101178 h 4846926"/>
              <a:gd name="connsiteX7" fmla="*/ 506449 w 4782503"/>
              <a:gd name="connsiteY7" fmla="*/ 740383 h 4846926"/>
              <a:gd name="connsiteX8" fmla="*/ 2484014 w 4782503"/>
              <a:gd name="connsiteY8" fmla="*/ 0 h 4846926"/>
              <a:gd name="connsiteX0" fmla="*/ 2484014 w 4784889"/>
              <a:gd name="connsiteY0" fmla="*/ 0 h 4846926"/>
              <a:gd name="connsiteX1" fmla="*/ 3890904 w 4784889"/>
              <a:gd name="connsiteY1" fmla="*/ 437433 h 4846926"/>
              <a:gd name="connsiteX2" fmla="*/ 4759172 w 4784889"/>
              <a:gd name="connsiteY2" fmla="*/ 1773180 h 4846926"/>
              <a:gd name="connsiteX3" fmla="*/ 4474294 w 4784889"/>
              <a:gd name="connsiteY3" fmla="*/ 3676361 h 4846926"/>
              <a:gd name="connsiteX4" fmla="*/ 3343914 w 4784889"/>
              <a:gd name="connsiteY4" fmla="*/ 4712128 h 4846926"/>
              <a:gd name="connsiteX5" fmla="*/ 1113673 w 4784889"/>
              <a:gd name="connsiteY5" fmla="*/ 4467947 h 4846926"/>
              <a:gd name="connsiteX6" fmla="*/ 39717 w 4784889"/>
              <a:gd name="connsiteY6" fmla="*/ 3101178 h 4846926"/>
              <a:gd name="connsiteX7" fmla="*/ 506449 w 4784889"/>
              <a:gd name="connsiteY7" fmla="*/ 740383 h 4846926"/>
              <a:gd name="connsiteX8" fmla="*/ 2484014 w 4784889"/>
              <a:gd name="connsiteY8" fmla="*/ 0 h 4846926"/>
              <a:gd name="connsiteX0" fmla="*/ 2484014 w 4784889"/>
              <a:gd name="connsiteY0" fmla="*/ 0 h 4860980"/>
              <a:gd name="connsiteX1" fmla="*/ 3890904 w 4784889"/>
              <a:gd name="connsiteY1" fmla="*/ 437433 h 4860980"/>
              <a:gd name="connsiteX2" fmla="*/ 4759172 w 4784889"/>
              <a:gd name="connsiteY2" fmla="*/ 1773180 h 4860980"/>
              <a:gd name="connsiteX3" fmla="*/ 4474294 w 4784889"/>
              <a:gd name="connsiteY3" fmla="*/ 3676361 h 4860980"/>
              <a:gd name="connsiteX4" fmla="*/ 3343914 w 4784889"/>
              <a:gd name="connsiteY4" fmla="*/ 4712128 h 4860980"/>
              <a:gd name="connsiteX5" fmla="*/ 1097799 w 4784889"/>
              <a:gd name="connsiteY5" fmla="*/ 4524510 h 4860980"/>
              <a:gd name="connsiteX6" fmla="*/ 39717 w 4784889"/>
              <a:gd name="connsiteY6" fmla="*/ 3101178 h 4860980"/>
              <a:gd name="connsiteX7" fmla="*/ 506449 w 4784889"/>
              <a:gd name="connsiteY7" fmla="*/ 740383 h 4860980"/>
              <a:gd name="connsiteX8" fmla="*/ 2484014 w 4784889"/>
              <a:gd name="connsiteY8" fmla="*/ 0 h 4860980"/>
              <a:gd name="connsiteX0" fmla="*/ 2484014 w 4783308"/>
              <a:gd name="connsiteY0" fmla="*/ 0 h 4860981"/>
              <a:gd name="connsiteX1" fmla="*/ 3890904 w 4783308"/>
              <a:gd name="connsiteY1" fmla="*/ 437433 h 4860981"/>
              <a:gd name="connsiteX2" fmla="*/ 4759172 w 4783308"/>
              <a:gd name="connsiteY2" fmla="*/ 1773180 h 4860981"/>
              <a:gd name="connsiteX3" fmla="*/ 4474294 w 4783308"/>
              <a:gd name="connsiteY3" fmla="*/ 3676361 h 4860981"/>
              <a:gd name="connsiteX4" fmla="*/ 3443129 w 4783308"/>
              <a:gd name="connsiteY4" fmla="*/ 4712129 h 4860981"/>
              <a:gd name="connsiteX5" fmla="*/ 1097799 w 4783308"/>
              <a:gd name="connsiteY5" fmla="*/ 4524510 h 4860981"/>
              <a:gd name="connsiteX6" fmla="*/ 39717 w 4783308"/>
              <a:gd name="connsiteY6" fmla="*/ 3101178 h 4860981"/>
              <a:gd name="connsiteX7" fmla="*/ 506449 w 4783308"/>
              <a:gd name="connsiteY7" fmla="*/ 740383 h 4860981"/>
              <a:gd name="connsiteX8" fmla="*/ 2484014 w 4783308"/>
              <a:gd name="connsiteY8" fmla="*/ 0 h 4860981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532073 w 4784141"/>
              <a:gd name="connsiteY0" fmla="*/ 0 h 4773425"/>
              <a:gd name="connsiteX1" fmla="*/ 3891737 w 4784141"/>
              <a:gd name="connsiteY1" fmla="*/ 389356 h 4773425"/>
              <a:gd name="connsiteX2" fmla="*/ 4760005 w 4784141"/>
              <a:gd name="connsiteY2" fmla="*/ 1725103 h 4773425"/>
              <a:gd name="connsiteX3" fmla="*/ 4475127 w 4784141"/>
              <a:gd name="connsiteY3" fmla="*/ 3628284 h 4773425"/>
              <a:gd name="connsiteX4" fmla="*/ 3443962 w 4784141"/>
              <a:gd name="connsiteY4" fmla="*/ 4664052 h 4773425"/>
              <a:gd name="connsiteX5" fmla="*/ 1098632 w 4784141"/>
              <a:gd name="connsiteY5" fmla="*/ 4476433 h 4773425"/>
              <a:gd name="connsiteX6" fmla="*/ 40550 w 4784141"/>
              <a:gd name="connsiteY6" fmla="*/ 3053101 h 4773425"/>
              <a:gd name="connsiteX7" fmla="*/ 507282 w 4784141"/>
              <a:gd name="connsiteY7" fmla="*/ 692306 h 4773425"/>
              <a:gd name="connsiteX8" fmla="*/ 2532073 w 4784141"/>
              <a:gd name="connsiteY8" fmla="*/ 0 h 4773425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58783 w 4784614"/>
              <a:gd name="connsiteY0" fmla="*/ 525 h 4757924"/>
              <a:gd name="connsiteX1" fmla="*/ 3892210 w 4784614"/>
              <a:gd name="connsiteY1" fmla="*/ 373855 h 4757924"/>
              <a:gd name="connsiteX2" fmla="*/ 4760478 w 4784614"/>
              <a:gd name="connsiteY2" fmla="*/ 1709602 h 4757924"/>
              <a:gd name="connsiteX3" fmla="*/ 4475600 w 4784614"/>
              <a:gd name="connsiteY3" fmla="*/ 3612783 h 4757924"/>
              <a:gd name="connsiteX4" fmla="*/ 3444435 w 4784614"/>
              <a:gd name="connsiteY4" fmla="*/ 4648551 h 4757924"/>
              <a:gd name="connsiteX5" fmla="*/ 1099105 w 4784614"/>
              <a:gd name="connsiteY5" fmla="*/ 4460932 h 4757924"/>
              <a:gd name="connsiteX6" fmla="*/ 41023 w 4784614"/>
              <a:gd name="connsiteY6" fmla="*/ 3037600 h 4757924"/>
              <a:gd name="connsiteX7" fmla="*/ 507755 w 4784614"/>
              <a:gd name="connsiteY7" fmla="*/ 676805 h 4757924"/>
              <a:gd name="connsiteX8" fmla="*/ 2558783 w 4784614"/>
              <a:gd name="connsiteY8" fmla="*/ 525 h 4757924"/>
              <a:gd name="connsiteX0" fmla="*/ 2558783 w 4784614"/>
              <a:gd name="connsiteY0" fmla="*/ 408 h 4757807"/>
              <a:gd name="connsiteX1" fmla="*/ 3907953 w 4784614"/>
              <a:gd name="connsiteY1" fmla="*/ 443183 h 4757807"/>
              <a:gd name="connsiteX2" fmla="*/ 4760478 w 4784614"/>
              <a:gd name="connsiteY2" fmla="*/ 1709485 h 4757807"/>
              <a:gd name="connsiteX3" fmla="*/ 4475600 w 4784614"/>
              <a:gd name="connsiteY3" fmla="*/ 3612666 h 4757807"/>
              <a:gd name="connsiteX4" fmla="*/ 3444435 w 4784614"/>
              <a:gd name="connsiteY4" fmla="*/ 4648434 h 4757807"/>
              <a:gd name="connsiteX5" fmla="*/ 1099105 w 4784614"/>
              <a:gd name="connsiteY5" fmla="*/ 4460815 h 4757807"/>
              <a:gd name="connsiteX6" fmla="*/ 41023 w 4784614"/>
              <a:gd name="connsiteY6" fmla="*/ 3037483 h 4757807"/>
              <a:gd name="connsiteX7" fmla="*/ 507755 w 4784614"/>
              <a:gd name="connsiteY7" fmla="*/ 676688 h 4757807"/>
              <a:gd name="connsiteX8" fmla="*/ 2558783 w 4784614"/>
              <a:gd name="connsiteY8" fmla="*/ 408 h 4757807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90 h 4954518"/>
              <a:gd name="connsiteX1" fmla="*/ 3910127 w 4786788"/>
              <a:gd name="connsiteY1" fmla="*/ 639894 h 4954518"/>
              <a:gd name="connsiteX2" fmla="*/ 4762652 w 4786788"/>
              <a:gd name="connsiteY2" fmla="*/ 1906196 h 4954518"/>
              <a:gd name="connsiteX3" fmla="*/ 4477774 w 4786788"/>
              <a:gd name="connsiteY3" fmla="*/ 3809377 h 4954518"/>
              <a:gd name="connsiteX4" fmla="*/ 3446609 w 4786788"/>
              <a:gd name="connsiteY4" fmla="*/ 4845145 h 4954518"/>
              <a:gd name="connsiteX5" fmla="*/ 1101279 w 4786788"/>
              <a:gd name="connsiteY5" fmla="*/ 4657526 h 4954518"/>
              <a:gd name="connsiteX6" fmla="*/ 43197 w 4786788"/>
              <a:gd name="connsiteY6" fmla="*/ 3234194 h 4954518"/>
              <a:gd name="connsiteX7" fmla="*/ 509929 w 4786788"/>
              <a:gd name="connsiteY7" fmla="*/ 873399 h 4954518"/>
              <a:gd name="connsiteX8" fmla="*/ 2675744 w 4786788"/>
              <a:gd name="connsiteY8" fmla="*/ 290 h 4954518"/>
              <a:gd name="connsiteX0" fmla="*/ 2675744 w 4786788"/>
              <a:gd name="connsiteY0" fmla="*/ 326 h 4954554"/>
              <a:gd name="connsiteX1" fmla="*/ 3990884 w 4786788"/>
              <a:gd name="connsiteY1" fmla="*/ 591130 h 4954554"/>
              <a:gd name="connsiteX2" fmla="*/ 4762652 w 4786788"/>
              <a:gd name="connsiteY2" fmla="*/ 1906232 h 4954554"/>
              <a:gd name="connsiteX3" fmla="*/ 4477774 w 4786788"/>
              <a:gd name="connsiteY3" fmla="*/ 3809413 h 4954554"/>
              <a:gd name="connsiteX4" fmla="*/ 3446609 w 4786788"/>
              <a:gd name="connsiteY4" fmla="*/ 4845181 h 4954554"/>
              <a:gd name="connsiteX5" fmla="*/ 1101279 w 4786788"/>
              <a:gd name="connsiteY5" fmla="*/ 4657562 h 4954554"/>
              <a:gd name="connsiteX6" fmla="*/ 43197 w 4786788"/>
              <a:gd name="connsiteY6" fmla="*/ 3234230 h 4954554"/>
              <a:gd name="connsiteX7" fmla="*/ 509929 w 4786788"/>
              <a:gd name="connsiteY7" fmla="*/ 873435 h 4954554"/>
              <a:gd name="connsiteX8" fmla="*/ 2675744 w 4786788"/>
              <a:gd name="connsiteY8" fmla="*/ 326 h 4954554"/>
              <a:gd name="connsiteX0" fmla="*/ 2662196 w 4773240"/>
              <a:gd name="connsiteY0" fmla="*/ 326 h 4954554"/>
              <a:gd name="connsiteX1" fmla="*/ 3977336 w 4773240"/>
              <a:gd name="connsiteY1" fmla="*/ 591130 h 4954554"/>
              <a:gd name="connsiteX2" fmla="*/ 4749104 w 4773240"/>
              <a:gd name="connsiteY2" fmla="*/ 1906232 h 4954554"/>
              <a:gd name="connsiteX3" fmla="*/ 4464226 w 4773240"/>
              <a:gd name="connsiteY3" fmla="*/ 3809413 h 4954554"/>
              <a:gd name="connsiteX4" fmla="*/ 3433061 w 4773240"/>
              <a:gd name="connsiteY4" fmla="*/ 4845181 h 4954554"/>
              <a:gd name="connsiteX5" fmla="*/ 1087731 w 4773240"/>
              <a:gd name="connsiteY5" fmla="*/ 4657562 h 4954554"/>
              <a:gd name="connsiteX6" fmla="*/ 29649 w 4773240"/>
              <a:gd name="connsiteY6" fmla="*/ 3234230 h 4954554"/>
              <a:gd name="connsiteX7" fmla="*/ 640977 w 4773240"/>
              <a:gd name="connsiteY7" fmla="*/ 730117 h 4954554"/>
              <a:gd name="connsiteX8" fmla="*/ 2662196 w 4773240"/>
              <a:gd name="connsiteY8" fmla="*/ 326 h 4954554"/>
              <a:gd name="connsiteX0" fmla="*/ 2664762 w 4775806"/>
              <a:gd name="connsiteY0" fmla="*/ 326 h 4954554"/>
              <a:gd name="connsiteX1" fmla="*/ 3979902 w 4775806"/>
              <a:gd name="connsiteY1" fmla="*/ 591130 h 4954554"/>
              <a:gd name="connsiteX2" fmla="*/ 4751670 w 4775806"/>
              <a:gd name="connsiteY2" fmla="*/ 1906232 h 4954554"/>
              <a:gd name="connsiteX3" fmla="*/ 4466792 w 4775806"/>
              <a:gd name="connsiteY3" fmla="*/ 3809413 h 4954554"/>
              <a:gd name="connsiteX4" fmla="*/ 3435627 w 4775806"/>
              <a:gd name="connsiteY4" fmla="*/ 4845181 h 4954554"/>
              <a:gd name="connsiteX5" fmla="*/ 1090297 w 4775806"/>
              <a:gd name="connsiteY5" fmla="*/ 4657562 h 4954554"/>
              <a:gd name="connsiteX6" fmla="*/ 32215 w 4775806"/>
              <a:gd name="connsiteY6" fmla="*/ 3234230 h 4954554"/>
              <a:gd name="connsiteX7" fmla="*/ 607899 w 4775806"/>
              <a:gd name="connsiteY7" fmla="*/ 806182 h 4954554"/>
              <a:gd name="connsiteX8" fmla="*/ 2664762 w 4775806"/>
              <a:gd name="connsiteY8" fmla="*/ 326 h 4954554"/>
              <a:gd name="connsiteX0" fmla="*/ 2673549 w 4784593"/>
              <a:gd name="connsiteY0" fmla="*/ 326 h 4954554"/>
              <a:gd name="connsiteX1" fmla="*/ 3988689 w 4784593"/>
              <a:gd name="connsiteY1" fmla="*/ 591130 h 4954554"/>
              <a:gd name="connsiteX2" fmla="*/ 4760457 w 4784593"/>
              <a:gd name="connsiteY2" fmla="*/ 1906232 h 4954554"/>
              <a:gd name="connsiteX3" fmla="*/ 4475579 w 4784593"/>
              <a:gd name="connsiteY3" fmla="*/ 3809413 h 4954554"/>
              <a:gd name="connsiteX4" fmla="*/ 3444414 w 4784593"/>
              <a:gd name="connsiteY4" fmla="*/ 4845181 h 4954554"/>
              <a:gd name="connsiteX5" fmla="*/ 1099084 w 4784593"/>
              <a:gd name="connsiteY5" fmla="*/ 4657562 h 4954554"/>
              <a:gd name="connsiteX6" fmla="*/ 41002 w 4784593"/>
              <a:gd name="connsiteY6" fmla="*/ 3234230 h 4954554"/>
              <a:gd name="connsiteX7" fmla="*/ 616686 w 4784593"/>
              <a:gd name="connsiteY7" fmla="*/ 806182 h 4954554"/>
              <a:gd name="connsiteX8" fmla="*/ 2673549 w 4784593"/>
              <a:gd name="connsiteY8" fmla="*/ 326 h 4954554"/>
              <a:gd name="connsiteX0" fmla="*/ 2649000 w 4760044"/>
              <a:gd name="connsiteY0" fmla="*/ 326 h 4964273"/>
              <a:gd name="connsiteX1" fmla="*/ 3964140 w 4760044"/>
              <a:gd name="connsiteY1" fmla="*/ 591130 h 4964273"/>
              <a:gd name="connsiteX2" fmla="*/ 4735908 w 4760044"/>
              <a:gd name="connsiteY2" fmla="*/ 1906232 h 4964273"/>
              <a:gd name="connsiteX3" fmla="*/ 4451030 w 4760044"/>
              <a:gd name="connsiteY3" fmla="*/ 3809413 h 4964273"/>
              <a:gd name="connsiteX4" fmla="*/ 3419865 w 4760044"/>
              <a:gd name="connsiteY4" fmla="*/ 4845181 h 4964273"/>
              <a:gd name="connsiteX5" fmla="*/ 1074535 w 4760044"/>
              <a:gd name="connsiteY5" fmla="*/ 4657562 h 4964273"/>
              <a:gd name="connsiteX6" fmla="*/ 33359 w 4760044"/>
              <a:gd name="connsiteY6" fmla="*/ 2995991 h 4964273"/>
              <a:gd name="connsiteX7" fmla="*/ 592137 w 4760044"/>
              <a:gd name="connsiteY7" fmla="*/ 806182 h 4964273"/>
              <a:gd name="connsiteX8" fmla="*/ 2649000 w 4760044"/>
              <a:gd name="connsiteY8" fmla="*/ 326 h 4964273"/>
              <a:gd name="connsiteX0" fmla="*/ 2649000 w 4854502"/>
              <a:gd name="connsiteY0" fmla="*/ 326 h 4679289"/>
              <a:gd name="connsiteX1" fmla="*/ 3964140 w 4854502"/>
              <a:gd name="connsiteY1" fmla="*/ 591130 h 4679289"/>
              <a:gd name="connsiteX2" fmla="*/ 4735908 w 4854502"/>
              <a:gd name="connsiteY2" fmla="*/ 1906232 h 4679289"/>
              <a:gd name="connsiteX3" fmla="*/ 4451030 w 4854502"/>
              <a:gd name="connsiteY3" fmla="*/ 3809413 h 4679289"/>
              <a:gd name="connsiteX4" fmla="*/ 1074535 w 4854502"/>
              <a:gd name="connsiteY4" fmla="*/ 4657562 h 4679289"/>
              <a:gd name="connsiteX5" fmla="*/ 33359 w 4854502"/>
              <a:gd name="connsiteY5" fmla="*/ 2995991 h 4679289"/>
              <a:gd name="connsiteX6" fmla="*/ 592137 w 4854502"/>
              <a:gd name="connsiteY6" fmla="*/ 806182 h 4679289"/>
              <a:gd name="connsiteX7" fmla="*/ 2649000 w 4854502"/>
              <a:gd name="connsiteY7" fmla="*/ 326 h 4679289"/>
              <a:gd name="connsiteX0" fmla="*/ 2615635 w 4821137"/>
              <a:gd name="connsiteY0" fmla="*/ 326 h 4679289"/>
              <a:gd name="connsiteX1" fmla="*/ 3930775 w 4821137"/>
              <a:gd name="connsiteY1" fmla="*/ 591130 h 4679289"/>
              <a:gd name="connsiteX2" fmla="*/ 4702543 w 4821137"/>
              <a:gd name="connsiteY2" fmla="*/ 1906232 h 4679289"/>
              <a:gd name="connsiteX3" fmla="*/ 4417665 w 4821137"/>
              <a:gd name="connsiteY3" fmla="*/ 3809413 h 4679289"/>
              <a:gd name="connsiteX4" fmla="*/ 1041170 w 4821137"/>
              <a:gd name="connsiteY4" fmla="*/ 4657562 h 4679289"/>
              <a:gd name="connsiteX5" fmla="*/ -6 w 4821137"/>
              <a:gd name="connsiteY5" fmla="*/ 2995991 h 4679289"/>
              <a:gd name="connsiteX6" fmla="*/ 2615635 w 4821137"/>
              <a:gd name="connsiteY6" fmla="*/ 326 h 4679289"/>
              <a:gd name="connsiteX0" fmla="*/ 1273592 w 4821137"/>
              <a:gd name="connsiteY0" fmla="*/ 509 h 4538208"/>
              <a:gd name="connsiteX1" fmla="*/ 3930775 w 4821137"/>
              <a:gd name="connsiteY1" fmla="*/ 450049 h 4538208"/>
              <a:gd name="connsiteX2" fmla="*/ 4702543 w 4821137"/>
              <a:gd name="connsiteY2" fmla="*/ 1765151 h 4538208"/>
              <a:gd name="connsiteX3" fmla="*/ 4417665 w 4821137"/>
              <a:gd name="connsiteY3" fmla="*/ 3668332 h 4538208"/>
              <a:gd name="connsiteX4" fmla="*/ 1041170 w 4821137"/>
              <a:gd name="connsiteY4" fmla="*/ 4516481 h 4538208"/>
              <a:gd name="connsiteX5" fmla="*/ -6 w 4821137"/>
              <a:gd name="connsiteY5" fmla="*/ 2854910 h 4538208"/>
              <a:gd name="connsiteX6" fmla="*/ 1273592 w 4821137"/>
              <a:gd name="connsiteY6" fmla="*/ 509 h 4538208"/>
              <a:gd name="connsiteX0" fmla="*/ 1273592 w 4748056"/>
              <a:gd name="connsiteY0" fmla="*/ 509 h 4616908"/>
              <a:gd name="connsiteX1" fmla="*/ 3930775 w 4748056"/>
              <a:gd name="connsiteY1" fmla="*/ 450049 h 4616908"/>
              <a:gd name="connsiteX2" fmla="*/ 4702543 w 4748056"/>
              <a:gd name="connsiteY2" fmla="*/ 1765151 h 4616908"/>
              <a:gd name="connsiteX3" fmla="*/ 4205529 w 4748056"/>
              <a:gd name="connsiteY3" fmla="*/ 4141576 h 4616908"/>
              <a:gd name="connsiteX4" fmla="*/ 1041170 w 4748056"/>
              <a:gd name="connsiteY4" fmla="*/ 4516481 h 4616908"/>
              <a:gd name="connsiteX5" fmla="*/ -6 w 4748056"/>
              <a:gd name="connsiteY5" fmla="*/ 2854910 h 4616908"/>
              <a:gd name="connsiteX6" fmla="*/ 1273592 w 4748056"/>
              <a:gd name="connsiteY6" fmla="*/ 509 h 4616908"/>
              <a:gd name="connsiteX0" fmla="*/ 1273592 w 4733640"/>
              <a:gd name="connsiteY0" fmla="*/ 509 h 4686390"/>
              <a:gd name="connsiteX1" fmla="*/ 3930775 w 4733640"/>
              <a:gd name="connsiteY1" fmla="*/ 450049 h 4686390"/>
              <a:gd name="connsiteX2" fmla="*/ 4702543 w 4733640"/>
              <a:gd name="connsiteY2" fmla="*/ 1765151 h 4686390"/>
              <a:gd name="connsiteX3" fmla="*/ 4205529 w 4733640"/>
              <a:gd name="connsiteY3" fmla="*/ 4141576 h 4686390"/>
              <a:gd name="connsiteX4" fmla="*/ 1606488 w 4733640"/>
              <a:gd name="connsiteY4" fmla="*/ 4600718 h 4686390"/>
              <a:gd name="connsiteX5" fmla="*/ -6 w 4733640"/>
              <a:gd name="connsiteY5" fmla="*/ 2854910 h 4686390"/>
              <a:gd name="connsiteX6" fmla="*/ 1273592 w 4733640"/>
              <a:gd name="connsiteY6" fmla="*/ 509 h 468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33640" h="4686390">
                <a:moveTo>
                  <a:pt x="1273592" y="509"/>
                </a:moveTo>
                <a:cubicBezTo>
                  <a:pt x="1815358" y="-12501"/>
                  <a:pt x="3597772" y="225275"/>
                  <a:pt x="3930775" y="450049"/>
                </a:cubicBezTo>
                <a:cubicBezTo>
                  <a:pt x="4347970" y="891935"/>
                  <a:pt x="4462255" y="1014360"/>
                  <a:pt x="4702543" y="1765151"/>
                </a:cubicBezTo>
                <a:cubicBezTo>
                  <a:pt x="4787656" y="2347784"/>
                  <a:pt x="4721538" y="3668982"/>
                  <a:pt x="4205529" y="4141576"/>
                </a:cubicBezTo>
                <a:cubicBezTo>
                  <a:pt x="3689520" y="4614170"/>
                  <a:pt x="2307410" y="4815162"/>
                  <a:pt x="1606488" y="4600718"/>
                </a:cubicBezTo>
                <a:cubicBezTo>
                  <a:pt x="905566" y="4386274"/>
                  <a:pt x="111831" y="3484145"/>
                  <a:pt x="-6" y="2854910"/>
                </a:cubicBezTo>
                <a:cubicBezTo>
                  <a:pt x="262405" y="2078704"/>
                  <a:pt x="618462" y="401319"/>
                  <a:pt x="1273592" y="509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6554DE5-4EB6-37B0-5592-8BC98C2F4E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76281" y="4807207"/>
            <a:ext cx="918368" cy="1207049"/>
            <a:chOff x="-78390" y="3121814"/>
            <a:chExt cx="1118491" cy="1470079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107B540-B9C5-D9E2-A821-31C426CF09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9804018" flipH="1" flipV="1">
              <a:off x="-78390" y="3123108"/>
              <a:ext cx="1116483" cy="1468785"/>
            </a:xfrm>
            <a:custGeom>
              <a:avLst/>
              <a:gdLst>
                <a:gd name="connsiteX0" fmla="*/ 956391 w 1116483"/>
                <a:gd name="connsiteY0" fmla="*/ 153 h 1468785"/>
                <a:gd name="connsiteX1" fmla="*/ 1079077 w 1116483"/>
                <a:gd name="connsiteY1" fmla="*/ 602009 h 1468785"/>
                <a:gd name="connsiteX2" fmla="*/ 1116462 w 1116483"/>
                <a:gd name="connsiteY2" fmla="*/ 914073 h 1468785"/>
                <a:gd name="connsiteX3" fmla="*/ 980622 w 1116483"/>
                <a:gd name="connsiteY3" fmla="*/ 1295771 h 1468785"/>
                <a:gd name="connsiteX4" fmla="*/ 687235 w 1116483"/>
                <a:gd name="connsiteY4" fmla="*/ 1454403 h 1468785"/>
                <a:gd name="connsiteX5" fmla="*/ 230877 w 1116483"/>
                <a:gd name="connsiteY5" fmla="*/ 1407013 h 1468785"/>
                <a:gd name="connsiteX6" fmla="*/ 10870 w 1116483"/>
                <a:gd name="connsiteY6" fmla="*/ 974245 h 1468785"/>
                <a:gd name="connsiteX7" fmla="*/ 0 w 1116483"/>
                <a:gd name="connsiteY7" fmla="*/ 928504 h 1468785"/>
                <a:gd name="connsiteX8" fmla="*/ 152769 w 1116483"/>
                <a:gd name="connsiteY8" fmla="*/ 416039 h 1468785"/>
                <a:gd name="connsiteX9" fmla="*/ 283884 w 1116483"/>
                <a:gd name="connsiteY9" fmla="*/ 567386 h 1468785"/>
                <a:gd name="connsiteX10" fmla="*/ 580542 w 1116483"/>
                <a:gd name="connsiteY10" fmla="*/ 965435 h 1468785"/>
                <a:gd name="connsiteX11" fmla="*/ 956391 w 1116483"/>
                <a:gd name="connsiteY11" fmla="*/ 153 h 146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6483" h="1468785">
                  <a:moveTo>
                    <a:pt x="956391" y="153"/>
                  </a:moveTo>
                  <a:cubicBezTo>
                    <a:pt x="980866" y="41805"/>
                    <a:pt x="1054729" y="367188"/>
                    <a:pt x="1079077" y="602009"/>
                  </a:cubicBezTo>
                  <a:lnTo>
                    <a:pt x="1116462" y="914073"/>
                  </a:lnTo>
                  <a:cubicBezTo>
                    <a:pt x="1117404" y="1121914"/>
                    <a:pt x="1088329" y="1174644"/>
                    <a:pt x="980622" y="1295771"/>
                  </a:cubicBezTo>
                  <a:cubicBezTo>
                    <a:pt x="915272" y="1377907"/>
                    <a:pt x="812193" y="1435863"/>
                    <a:pt x="687235" y="1454403"/>
                  </a:cubicBezTo>
                  <a:cubicBezTo>
                    <a:pt x="562278" y="1472943"/>
                    <a:pt x="343604" y="1487039"/>
                    <a:pt x="230877" y="1407013"/>
                  </a:cubicBezTo>
                  <a:cubicBezTo>
                    <a:pt x="118149" y="1326987"/>
                    <a:pt x="31964" y="1073797"/>
                    <a:pt x="10870" y="974245"/>
                  </a:cubicBezTo>
                  <a:lnTo>
                    <a:pt x="0" y="928504"/>
                  </a:lnTo>
                  <a:lnTo>
                    <a:pt x="152769" y="416039"/>
                  </a:lnTo>
                  <a:lnTo>
                    <a:pt x="283884" y="567386"/>
                  </a:lnTo>
                  <a:cubicBezTo>
                    <a:pt x="413735" y="726703"/>
                    <a:pt x="469476" y="829713"/>
                    <a:pt x="580542" y="965435"/>
                  </a:cubicBezTo>
                  <a:cubicBezTo>
                    <a:pt x="683140" y="636911"/>
                    <a:pt x="935120" y="-11453"/>
                    <a:pt x="956391" y="15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68D77E2-FC6B-1120-A088-078257E7D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9804018" flipH="1" flipV="1">
              <a:off x="-76382" y="3121814"/>
              <a:ext cx="1116483" cy="1468785"/>
            </a:xfrm>
            <a:custGeom>
              <a:avLst/>
              <a:gdLst>
                <a:gd name="connsiteX0" fmla="*/ 956391 w 1116483"/>
                <a:gd name="connsiteY0" fmla="*/ 153 h 1468785"/>
                <a:gd name="connsiteX1" fmla="*/ 1079077 w 1116483"/>
                <a:gd name="connsiteY1" fmla="*/ 602009 h 1468785"/>
                <a:gd name="connsiteX2" fmla="*/ 1116462 w 1116483"/>
                <a:gd name="connsiteY2" fmla="*/ 914073 h 1468785"/>
                <a:gd name="connsiteX3" fmla="*/ 980622 w 1116483"/>
                <a:gd name="connsiteY3" fmla="*/ 1295771 h 1468785"/>
                <a:gd name="connsiteX4" fmla="*/ 687235 w 1116483"/>
                <a:gd name="connsiteY4" fmla="*/ 1454403 h 1468785"/>
                <a:gd name="connsiteX5" fmla="*/ 230877 w 1116483"/>
                <a:gd name="connsiteY5" fmla="*/ 1407013 h 1468785"/>
                <a:gd name="connsiteX6" fmla="*/ 10870 w 1116483"/>
                <a:gd name="connsiteY6" fmla="*/ 974245 h 1468785"/>
                <a:gd name="connsiteX7" fmla="*/ 0 w 1116483"/>
                <a:gd name="connsiteY7" fmla="*/ 928504 h 1468785"/>
                <a:gd name="connsiteX8" fmla="*/ 152769 w 1116483"/>
                <a:gd name="connsiteY8" fmla="*/ 416039 h 1468785"/>
                <a:gd name="connsiteX9" fmla="*/ 283884 w 1116483"/>
                <a:gd name="connsiteY9" fmla="*/ 567386 h 1468785"/>
                <a:gd name="connsiteX10" fmla="*/ 580542 w 1116483"/>
                <a:gd name="connsiteY10" fmla="*/ 965435 h 1468785"/>
                <a:gd name="connsiteX11" fmla="*/ 956391 w 1116483"/>
                <a:gd name="connsiteY11" fmla="*/ 153 h 146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6483" h="1468785">
                  <a:moveTo>
                    <a:pt x="956391" y="153"/>
                  </a:moveTo>
                  <a:cubicBezTo>
                    <a:pt x="980866" y="41805"/>
                    <a:pt x="1054729" y="367188"/>
                    <a:pt x="1079077" y="602009"/>
                  </a:cubicBezTo>
                  <a:lnTo>
                    <a:pt x="1116462" y="914073"/>
                  </a:lnTo>
                  <a:cubicBezTo>
                    <a:pt x="1117404" y="1121914"/>
                    <a:pt x="1088329" y="1174644"/>
                    <a:pt x="980622" y="1295771"/>
                  </a:cubicBezTo>
                  <a:cubicBezTo>
                    <a:pt x="915272" y="1377907"/>
                    <a:pt x="812193" y="1435863"/>
                    <a:pt x="687235" y="1454403"/>
                  </a:cubicBezTo>
                  <a:cubicBezTo>
                    <a:pt x="562278" y="1472943"/>
                    <a:pt x="343604" y="1487039"/>
                    <a:pt x="230877" y="1407013"/>
                  </a:cubicBezTo>
                  <a:cubicBezTo>
                    <a:pt x="118149" y="1326987"/>
                    <a:pt x="31964" y="1073797"/>
                    <a:pt x="10870" y="974245"/>
                  </a:cubicBezTo>
                  <a:lnTo>
                    <a:pt x="0" y="928504"/>
                  </a:lnTo>
                  <a:lnTo>
                    <a:pt x="152769" y="416039"/>
                  </a:lnTo>
                  <a:lnTo>
                    <a:pt x="283884" y="567386"/>
                  </a:lnTo>
                  <a:cubicBezTo>
                    <a:pt x="413735" y="726703"/>
                    <a:pt x="469476" y="829713"/>
                    <a:pt x="580542" y="965435"/>
                  </a:cubicBezTo>
                  <a:cubicBezTo>
                    <a:pt x="683140" y="636911"/>
                    <a:pt x="935120" y="-11453"/>
                    <a:pt x="956391" y="15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CA434C8A-1FE7-78C7-2287-A4551C31C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024533">
            <a:off x="601441" y="6064350"/>
            <a:ext cx="1531574" cy="583997"/>
          </a:xfrm>
          <a:custGeom>
            <a:avLst/>
            <a:gdLst>
              <a:gd name="connsiteX0" fmla="*/ 136 w 1688483"/>
              <a:gd name="connsiteY0" fmla="*/ 370971 h 643827"/>
              <a:gd name="connsiteX1" fmla="*/ 29796 w 1688483"/>
              <a:gd name="connsiteY1" fmla="*/ 321031 h 643827"/>
              <a:gd name="connsiteX2" fmla="*/ 193494 w 1688483"/>
              <a:gd name="connsiteY2" fmla="*/ 0 h 643827"/>
              <a:gd name="connsiteX3" fmla="*/ 342419 w 1688483"/>
              <a:gd name="connsiteY3" fmla="*/ 41231 h 643827"/>
              <a:gd name="connsiteX4" fmla="*/ 1514785 w 1688483"/>
              <a:gd name="connsiteY4" fmla="*/ 356991 h 643827"/>
              <a:gd name="connsiteX5" fmla="*/ 1546388 w 1688483"/>
              <a:gd name="connsiteY5" fmla="*/ 365855 h 643827"/>
              <a:gd name="connsiteX6" fmla="*/ 1688483 w 1688483"/>
              <a:gd name="connsiteY6" fmla="*/ 643827 h 643827"/>
              <a:gd name="connsiteX7" fmla="*/ 1676562 w 1688483"/>
              <a:gd name="connsiteY7" fmla="*/ 642998 h 643827"/>
              <a:gd name="connsiteX8" fmla="*/ 647542 w 1688483"/>
              <a:gd name="connsiteY8" fmla="*/ 494202 h 643827"/>
              <a:gd name="connsiteX9" fmla="*/ 18901 w 1688483"/>
              <a:gd name="connsiteY9" fmla="*/ 385890 h 643827"/>
              <a:gd name="connsiteX10" fmla="*/ 136 w 1688483"/>
              <a:gd name="connsiteY10" fmla="*/ 370971 h 643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8483" h="643827">
                <a:moveTo>
                  <a:pt x="136" y="370971"/>
                </a:moveTo>
                <a:cubicBezTo>
                  <a:pt x="-1089" y="364364"/>
                  <a:pt x="5757" y="351920"/>
                  <a:pt x="29796" y="321031"/>
                </a:cubicBezTo>
                <a:lnTo>
                  <a:pt x="193494" y="0"/>
                </a:lnTo>
                <a:lnTo>
                  <a:pt x="342419" y="41231"/>
                </a:lnTo>
                <a:cubicBezTo>
                  <a:pt x="669643" y="131506"/>
                  <a:pt x="1200274" y="269712"/>
                  <a:pt x="1514785" y="356991"/>
                </a:cubicBezTo>
                <a:lnTo>
                  <a:pt x="1546388" y="365855"/>
                </a:lnTo>
                <a:lnTo>
                  <a:pt x="1688483" y="643827"/>
                </a:lnTo>
                <a:lnTo>
                  <a:pt x="1676562" y="642998"/>
                </a:lnTo>
                <a:cubicBezTo>
                  <a:pt x="1492444" y="628757"/>
                  <a:pt x="846083" y="561989"/>
                  <a:pt x="647542" y="494202"/>
                </a:cubicBezTo>
                <a:cubicBezTo>
                  <a:pt x="388059" y="448142"/>
                  <a:pt x="164605" y="426337"/>
                  <a:pt x="18901" y="385890"/>
                </a:cubicBezTo>
                <a:cubicBezTo>
                  <a:pt x="10657" y="378348"/>
                  <a:pt x="1361" y="377578"/>
                  <a:pt x="136" y="370971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59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A képen ruházat, személy, fedett pályás, közönség látható&#10;&#10;Automatikusan generált leírás">
            <a:extLst>
              <a:ext uri="{FF2B5EF4-FFF2-40B4-BE49-F238E27FC236}">
                <a16:creationId xmlns:a16="http://schemas.microsoft.com/office/drawing/2014/main" id="{2B110240-6C12-6A72-CE6F-26A179C573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8" b="12874"/>
          <a:stretch/>
        </p:blipFill>
        <p:spPr>
          <a:xfrm>
            <a:off x="1" y="10"/>
            <a:ext cx="12198824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A5A9483-475E-DA22-2C68-098571107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381002" y="381000"/>
            <a:ext cx="6858002" cy="609600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8000"/>
                </a:srgbClr>
              </a:gs>
              <a:gs pos="59000">
                <a:srgbClr val="000000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0D816E-A0CF-56DD-CBDF-90FC04D07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3289" y="4974848"/>
            <a:ext cx="1608201" cy="2140644"/>
            <a:chOff x="-59345" y="4538825"/>
            <a:chExt cx="1947033" cy="259165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543F2BC-5371-10D7-02D1-85C3E4A88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7437924" flipH="1" flipV="1">
              <a:off x="197686" y="4281794"/>
              <a:ext cx="1284318" cy="1798380"/>
            </a:xfrm>
            <a:custGeom>
              <a:avLst/>
              <a:gdLst>
                <a:gd name="connsiteX0" fmla="*/ 973884 w 1284318"/>
                <a:gd name="connsiteY0" fmla="*/ 319757 h 1798380"/>
                <a:gd name="connsiteX1" fmla="*/ 933347 w 1284318"/>
                <a:gd name="connsiteY1" fmla="*/ 456675 h 1798380"/>
                <a:gd name="connsiteX2" fmla="*/ 790087 w 1284318"/>
                <a:gd name="connsiteY2" fmla="*/ 646637 h 1798380"/>
                <a:gd name="connsiteX3" fmla="*/ 608179 w 1284318"/>
                <a:gd name="connsiteY3" fmla="*/ 800416 h 1798380"/>
                <a:gd name="connsiteX4" fmla="*/ 386518 w 1284318"/>
                <a:gd name="connsiteY4" fmla="*/ 918072 h 1798380"/>
                <a:gd name="connsiteX5" fmla="*/ 496841 w 1284318"/>
                <a:gd name="connsiteY5" fmla="*/ 931786 h 1798380"/>
                <a:gd name="connsiteX6" fmla="*/ 845020 w 1284318"/>
                <a:gd name="connsiteY6" fmla="*/ 932971 h 1798380"/>
                <a:gd name="connsiteX7" fmla="*/ 1104134 w 1284318"/>
                <a:gd name="connsiteY7" fmla="*/ 994216 h 1798380"/>
                <a:gd name="connsiteX8" fmla="*/ 1270764 w 1284318"/>
                <a:gd name="connsiteY8" fmla="*/ 1069595 h 1798380"/>
                <a:gd name="connsiteX9" fmla="*/ 1253844 w 1284318"/>
                <a:gd name="connsiteY9" fmla="*/ 1119951 h 1798380"/>
                <a:gd name="connsiteX10" fmla="*/ 1090000 w 1284318"/>
                <a:gd name="connsiteY10" fmla="*/ 1225064 h 1798380"/>
                <a:gd name="connsiteX11" fmla="*/ 830886 w 1284318"/>
                <a:gd name="connsiteY11" fmla="*/ 1291019 h 1798380"/>
                <a:gd name="connsiteX12" fmla="*/ 625381 w 1284318"/>
                <a:gd name="connsiteY12" fmla="*/ 1282695 h 1798380"/>
                <a:gd name="connsiteX13" fmla="*/ 394115 w 1284318"/>
                <a:gd name="connsiteY13" fmla="*/ 1213990 h 1798380"/>
                <a:gd name="connsiteX14" fmla="*/ 227806 w 1284318"/>
                <a:gd name="connsiteY14" fmla="*/ 1123564 h 1798380"/>
                <a:gd name="connsiteX15" fmla="*/ 222077 w 1284318"/>
                <a:gd name="connsiteY15" fmla="*/ 1154907 h 1798380"/>
                <a:gd name="connsiteX16" fmla="*/ 257021 w 1284318"/>
                <a:gd name="connsiteY16" fmla="*/ 1382395 h 1798380"/>
                <a:gd name="connsiteX17" fmla="*/ 329718 w 1284318"/>
                <a:gd name="connsiteY17" fmla="*/ 1649903 h 1798380"/>
                <a:gd name="connsiteX18" fmla="*/ 358172 w 1284318"/>
                <a:gd name="connsiteY18" fmla="*/ 1727779 h 1798380"/>
                <a:gd name="connsiteX19" fmla="*/ 162274 w 1284318"/>
                <a:gd name="connsiteY19" fmla="*/ 1798380 h 1798380"/>
                <a:gd name="connsiteX20" fmla="*/ 40999 w 1284318"/>
                <a:gd name="connsiteY20" fmla="*/ 1391750 h 1798380"/>
                <a:gd name="connsiteX21" fmla="*/ 130 w 1284318"/>
                <a:gd name="connsiteY21" fmla="*/ 955850 h 1798380"/>
                <a:gd name="connsiteX22" fmla="*/ 77747 w 1284318"/>
                <a:gd name="connsiteY22" fmla="*/ 449030 h 1798380"/>
                <a:gd name="connsiteX23" fmla="*/ 136820 w 1284318"/>
                <a:gd name="connsiteY23" fmla="*/ 274135 h 1798380"/>
                <a:gd name="connsiteX24" fmla="*/ 169577 w 1284318"/>
                <a:gd name="connsiteY24" fmla="*/ 204912 h 1798380"/>
                <a:gd name="connsiteX25" fmla="*/ 473768 w 1284318"/>
                <a:gd name="connsiteY25" fmla="*/ 0 h 1798380"/>
                <a:gd name="connsiteX26" fmla="*/ 493343 w 1284318"/>
                <a:gd name="connsiteY26" fmla="*/ 76022 h 1798380"/>
                <a:gd name="connsiteX27" fmla="*/ 488736 w 1284318"/>
                <a:gd name="connsiteY27" fmla="*/ 300123 h 1798380"/>
                <a:gd name="connsiteX28" fmla="*/ 374038 w 1284318"/>
                <a:gd name="connsiteY28" fmla="*/ 512355 h 1798380"/>
                <a:gd name="connsiteX29" fmla="*/ 375640 w 1284318"/>
                <a:gd name="connsiteY29" fmla="*/ 540894 h 1798380"/>
                <a:gd name="connsiteX30" fmla="*/ 646830 w 1284318"/>
                <a:gd name="connsiteY30" fmla="*/ 387756 h 1798380"/>
                <a:gd name="connsiteX31" fmla="*/ 965722 w 1284318"/>
                <a:gd name="connsiteY31" fmla="*/ 315165 h 1798380"/>
                <a:gd name="connsiteX32" fmla="*/ 973884 w 1284318"/>
                <a:gd name="connsiteY32" fmla="*/ 319757 h 1798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4318" h="1798380">
                  <a:moveTo>
                    <a:pt x="973884" y="319757"/>
                  </a:moveTo>
                  <a:cubicBezTo>
                    <a:pt x="986811" y="338318"/>
                    <a:pt x="958960" y="408335"/>
                    <a:pt x="933347" y="456675"/>
                  </a:cubicBezTo>
                  <a:cubicBezTo>
                    <a:pt x="904074" y="511920"/>
                    <a:pt x="844282" y="589347"/>
                    <a:pt x="790087" y="646637"/>
                  </a:cubicBezTo>
                  <a:cubicBezTo>
                    <a:pt x="735893" y="703928"/>
                    <a:pt x="675440" y="755177"/>
                    <a:pt x="608179" y="800416"/>
                  </a:cubicBezTo>
                  <a:cubicBezTo>
                    <a:pt x="540917" y="845656"/>
                    <a:pt x="392691" y="910590"/>
                    <a:pt x="386518" y="918072"/>
                  </a:cubicBezTo>
                  <a:cubicBezTo>
                    <a:pt x="380344" y="925554"/>
                    <a:pt x="420424" y="929303"/>
                    <a:pt x="496841" y="931786"/>
                  </a:cubicBezTo>
                  <a:cubicBezTo>
                    <a:pt x="573259" y="934270"/>
                    <a:pt x="743805" y="922566"/>
                    <a:pt x="845020" y="932971"/>
                  </a:cubicBezTo>
                  <a:cubicBezTo>
                    <a:pt x="946235" y="943376"/>
                    <a:pt x="1033176" y="971446"/>
                    <a:pt x="1104134" y="994216"/>
                  </a:cubicBezTo>
                  <a:cubicBezTo>
                    <a:pt x="1175091" y="1016986"/>
                    <a:pt x="1245812" y="1048639"/>
                    <a:pt x="1270764" y="1069595"/>
                  </a:cubicBezTo>
                  <a:cubicBezTo>
                    <a:pt x="1295715" y="1090551"/>
                    <a:pt x="1283970" y="1094040"/>
                    <a:pt x="1253844" y="1119951"/>
                  </a:cubicBezTo>
                  <a:cubicBezTo>
                    <a:pt x="1223716" y="1145863"/>
                    <a:pt x="1160493" y="1196552"/>
                    <a:pt x="1090000" y="1225064"/>
                  </a:cubicBezTo>
                  <a:cubicBezTo>
                    <a:pt x="1019507" y="1253574"/>
                    <a:pt x="908322" y="1281415"/>
                    <a:pt x="830886" y="1291019"/>
                  </a:cubicBezTo>
                  <a:cubicBezTo>
                    <a:pt x="753449" y="1300625"/>
                    <a:pt x="698175" y="1295534"/>
                    <a:pt x="625381" y="1282695"/>
                  </a:cubicBezTo>
                  <a:cubicBezTo>
                    <a:pt x="552586" y="1269857"/>
                    <a:pt x="460377" y="1240511"/>
                    <a:pt x="394115" y="1213990"/>
                  </a:cubicBezTo>
                  <a:cubicBezTo>
                    <a:pt x="327853" y="1187468"/>
                    <a:pt x="238957" y="1131321"/>
                    <a:pt x="227806" y="1123564"/>
                  </a:cubicBezTo>
                  <a:cubicBezTo>
                    <a:pt x="216655" y="1115808"/>
                    <a:pt x="217208" y="1111768"/>
                    <a:pt x="222077" y="1154907"/>
                  </a:cubicBezTo>
                  <a:cubicBezTo>
                    <a:pt x="226946" y="1198045"/>
                    <a:pt x="239081" y="1299895"/>
                    <a:pt x="257021" y="1382395"/>
                  </a:cubicBezTo>
                  <a:cubicBezTo>
                    <a:pt x="274961" y="1464894"/>
                    <a:pt x="302922" y="1570722"/>
                    <a:pt x="329718" y="1649903"/>
                  </a:cubicBezTo>
                  <a:lnTo>
                    <a:pt x="358172" y="1727779"/>
                  </a:lnTo>
                  <a:cubicBezTo>
                    <a:pt x="306835" y="1764820"/>
                    <a:pt x="211687" y="1783165"/>
                    <a:pt x="162274" y="1798380"/>
                  </a:cubicBezTo>
                  <a:cubicBezTo>
                    <a:pt x="110713" y="1663654"/>
                    <a:pt x="68023" y="1532171"/>
                    <a:pt x="40999" y="1391750"/>
                  </a:cubicBezTo>
                  <a:cubicBezTo>
                    <a:pt x="13975" y="1251328"/>
                    <a:pt x="-1594" y="1110579"/>
                    <a:pt x="130" y="955850"/>
                  </a:cubicBezTo>
                  <a:cubicBezTo>
                    <a:pt x="1851" y="801121"/>
                    <a:pt x="44504" y="584757"/>
                    <a:pt x="77747" y="449030"/>
                  </a:cubicBezTo>
                  <a:cubicBezTo>
                    <a:pt x="94369" y="381167"/>
                    <a:pt x="115286" y="324130"/>
                    <a:pt x="136820" y="274135"/>
                  </a:cubicBezTo>
                  <a:lnTo>
                    <a:pt x="169577" y="204912"/>
                  </a:lnTo>
                  <a:lnTo>
                    <a:pt x="473768" y="0"/>
                  </a:lnTo>
                  <a:lnTo>
                    <a:pt x="493343" y="76022"/>
                  </a:lnTo>
                  <a:cubicBezTo>
                    <a:pt x="505787" y="170470"/>
                    <a:pt x="505983" y="215712"/>
                    <a:pt x="488736" y="300123"/>
                  </a:cubicBezTo>
                  <a:cubicBezTo>
                    <a:pt x="471154" y="386172"/>
                    <a:pt x="392887" y="472227"/>
                    <a:pt x="374038" y="512355"/>
                  </a:cubicBezTo>
                  <a:cubicBezTo>
                    <a:pt x="355189" y="552484"/>
                    <a:pt x="330175" y="561660"/>
                    <a:pt x="375640" y="540894"/>
                  </a:cubicBezTo>
                  <a:cubicBezTo>
                    <a:pt x="421106" y="520128"/>
                    <a:pt x="548483" y="425379"/>
                    <a:pt x="646830" y="387756"/>
                  </a:cubicBezTo>
                  <a:cubicBezTo>
                    <a:pt x="745176" y="350135"/>
                    <a:pt x="936630" y="312461"/>
                    <a:pt x="965722" y="315165"/>
                  </a:cubicBezTo>
                  <a:cubicBezTo>
                    <a:pt x="969359" y="315503"/>
                    <a:pt x="972038" y="317105"/>
                    <a:pt x="973884" y="31975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DA6763D-874E-E43E-F9BF-6F044417D8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7437924" flipH="1" flipV="1">
              <a:off x="197686" y="4281794"/>
              <a:ext cx="1284318" cy="1798380"/>
            </a:xfrm>
            <a:custGeom>
              <a:avLst/>
              <a:gdLst>
                <a:gd name="connsiteX0" fmla="*/ 973884 w 1284318"/>
                <a:gd name="connsiteY0" fmla="*/ 319757 h 1798380"/>
                <a:gd name="connsiteX1" fmla="*/ 933347 w 1284318"/>
                <a:gd name="connsiteY1" fmla="*/ 456675 h 1798380"/>
                <a:gd name="connsiteX2" fmla="*/ 790087 w 1284318"/>
                <a:gd name="connsiteY2" fmla="*/ 646637 h 1798380"/>
                <a:gd name="connsiteX3" fmla="*/ 608179 w 1284318"/>
                <a:gd name="connsiteY3" fmla="*/ 800416 h 1798380"/>
                <a:gd name="connsiteX4" fmla="*/ 386518 w 1284318"/>
                <a:gd name="connsiteY4" fmla="*/ 918072 h 1798380"/>
                <a:gd name="connsiteX5" fmla="*/ 496841 w 1284318"/>
                <a:gd name="connsiteY5" fmla="*/ 931786 h 1798380"/>
                <a:gd name="connsiteX6" fmla="*/ 845020 w 1284318"/>
                <a:gd name="connsiteY6" fmla="*/ 932971 h 1798380"/>
                <a:gd name="connsiteX7" fmla="*/ 1104134 w 1284318"/>
                <a:gd name="connsiteY7" fmla="*/ 994216 h 1798380"/>
                <a:gd name="connsiteX8" fmla="*/ 1270764 w 1284318"/>
                <a:gd name="connsiteY8" fmla="*/ 1069595 h 1798380"/>
                <a:gd name="connsiteX9" fmla="*/ 1253844 w 1284318"/>
                <a:gd name="connsiteY9" fmla="*/ 1119951 h 1798380"/>
                <a:gd name="connsiteX10" fmla="*/ 1090000 w 1284318"/>
                <a:gd name="connsiteY10" fmla="*/ 1225064 h 1798380"/>
                <a:gd name="connsiteX11" fmla="*/ 830886 w 1284318"/>
                <a:gd name="connsiteY11" fmla="*/ 1291019 h 1798380"/>
                <a:gd name="connsiteX12" fmla="*/ 625381 w 1284318"/>
                <a:gd name="connsiteY12" fmla="*/ 1282695 h 1798380"/>
                <a:gd name="connsiteX13" fmla="*/ 394115 w 1284318"/>
                <a:gd name="connsiteY13" fmla="*/ 1213990 h 1798380"/>
                <a:gd name="connsiteX14" fmla="*/ 227806 w 1284318"/>
                <a:gd name="connsiteY14" fmla="*/ 1123564 h 1798380"/>
                <a:gd name="connsiteX15" fmla="*/ 222077 w 1284318"/>
                <a:gd name="connsiteY15" fmla="*/ 1154907 h 1798380"/>
                <a:gd name="connsiteX16" fmla="*/ 257021 w 1284318"/>
                <a:gd name="connsiteY16" fmla="*/ 1382395 h 1798380"/>
                <a:gd name="connsiteX17" fmla="*/ 329718 w 1284318"/>
                <a:gd name="connsiteY17" fmla="*/ 1649903 h 1798380"/>
                <a:gd name="connsiteX18" fmla="*/ 358172 w 1284318"/>
                <a:gd name="connsiteY18" fmla="*/ 1727779 h 1798380"/>
                <a:gd name="connsiteX19" fmla="*/ 162274 w 1284318"/>
                <a:gd name="connsiteY19" fmla="*/ 1798380 h 1798380"/>
                <a:gd name="connsiteX20" fmla="*/ 40999 w 1284318"/>
                <a:gd name="connsiteY20" fmla="*/ 1391750 h 1798380"/>
                <a:gd name="connsiteX21" fmla="*/ 130 w 1284318"/>
                <a:gd name="connsiteY21" fmla="*/ 955850 h 1798380"/>
                <a:gd name="connsiteX22" fmla="*/ 77747 w 1284318"/>
                <a:gd name="connsiteY22" fmla="*/ 449030 h 1798380"/>
                <a:gd name="connsiteX23" fmla="*/ 136820 w 1284318"/>
                <a:gd name="connsiteY23" fmla="*/ 274135 h 1798380"/>
                <a:gd name="connsiteX24" fmla="*/ 169577 w 1284318"/>
                <a:gd name="connsiteY24" fmla="*/ 204912 h 1798380"/>
                <a:gd name="connsiteX25" fmla="*/ 473768 w 1284318"/>
                <a:gd name="connsiteY25" fmla="*/ 0 h 1798380"/>
                <a:gd name="connsiteX26" fmla="*/ 493343 w 1284318"/>
                <a:gd name="connsiteY26" fmla="*/ 76022 h 1798380"/>
                <a:gd name="connsiteX27" fmla="*/ 488736 w 1284318"/>
                <a:gd name="connsiteY27" fmla="*/ 300123 h 1798380"/>
                <a:gd name="connsiteX28" fmla="*/ 374038 w 1284318"/>
                <a:gd name="connsiteY28" fmla="*/ 512355 h 1798380"/>
                <a:gd name="connsiteX29" fmla="*/ 375640 w 1284318"/>
                <a:gd name="connsiteY29" fmla="*/ 540894 h 1798380"/>
                <a:gd name="connsiteX30" fmla="*/ 646830 w 1284318"/>
                <a:gd name="connsiteY30" fmla="*/ 387756 h 1798380"/>
                <a:gd name="connsiteX31" fmla="*/ 965722 w 1284318"/>
                <a:gd name="connsiteY31" fmla="*/ 315165 h 1798380"/>
                <a:gd name="connsiteX32" fmla="*/ 973884 w 1284318"/>
                <a:gd name="connsiteY32" fmla="*/ 319757 h 1798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4318" h="1798380">
                  <a:moveTo>
                    <a:pt x="973884" y="319757"/>
                  </a:moveTo>
                  <a:cubicBezTo>
                    <a:pt x="986811" y="338318"/>
                    <a:pt x="958960" y="408335"/>
                    <a:pt x="933347" y="456675"/>
                  </a:cubicBezTo>
                  <a:cubicBezTo>
                    <a:pt x="904074" y="511920"/>
                    <a:pt x="844282" y="589347"/>
                    <a:pt x="790087" y="646637"/>
                  </a:cubicBezTo>
                  <a:cubicBezTo>
                    <a:pt x="735893" y="703928"/>
                    <a:pt x="675440" y="755177"/>
                    <a:pt x="608179" y="800416"/>
                  </a:cubicBezTo>
                  <a:cubicBezTo>
                    <a:pt x="540917" y="845656"/>
                    <a:pt x="392691" y="910590"/>
                    <a:pt x="386518" y="918072"/>
                  </a:cubicBezTo>
                  <a:cubicBezTo>
                    <a:pt x="380344" y="925554"/>
                    <a:pt x="420424" y="929303"/>
                    <a:pt x="496841" y="931786"/>
                  </a:cubicBezTo>
                  <a:cubicBezTo>
                    <a:pt x="573259" y="934270"/>
                    <a:pt x="743805" y="922566"/>
                    <a:pt x="845020" y="932971"/>
                  </a:cubicBezTo>
                  <a:cubicBezTo>
                    <a:pt x="946235" y="943376"/>
                    <a:pt x="1033176" y="971446"/>
                    <a:pt x="1104134" y="994216"/>
                  </a:cubicBezTo>
                  <a:cubicBezTo>
                    <a:pt x="1175091" y="1016986"/>
                    <a:pt x="1245812" y="1048639"/>
                    <a:pt x="1270764" y="1069595"/>
                  </a:cubicBezTo>
                  <a:cubicBezTo>
                    <a:pt x="1295715" y="1090551"/>
                    <a:pt x="1283970" y="1094040"/>
                    <a:pt x="1253844" y="1119951"/>
                  </a:cubicBezTo>
                  <a:cubicBezTo>
                    <a:pt x="1223716" y="1145863"/>
                    <a:pt x="1160493" y="1196552"/>
                    <a:pt x="1090000" y="1225064"/>
                  </a:cubicBezTo>
                  <a:cubicBezTo>
                    <a:pt x="1019507" y="1253574"/>
                    <a:pt x="908322" y="1281415"/>
                    <a:pt x="830886" y="1291019"/>
                  </a:cubicBezTo>
                  <a:cubicBezTo>
                    <a:pt x="753449" y="1300625"/>
                    <a:pt x="698175" y="1295534"/>
                    <a:pt x="625381" y="1282695"/>
                  </a:cubicBezTo>
                  <a:cubicBezTo>
                    <a:pt x="552586" y="1269857"/>
                    <a:pt x="460377" y="1240511"/>
                    <a:pt x="394115" y="1213990"/>
                  </a:cubicBezTo>
                  <a:cubicBezTo>
                    <a:pt x="327853" y="1187468"/>
                    <a:pt x="238957" y="1131321"/>
                    <a:pt x="227806" y="1123564"/>
                  </a:cubicBezTo>
                  <a:cubicBezTo>
                    <a:pt x="216655" y="1115808"/>
                    <a:pt x="217208" y="1111768"/>
                    <a:pt x="222077" y="1154907"/>
                  </a:cubicBezTo>
                  <a:cubicBezTo>
                    <a:pt x="226946" y="1198045"/>
                    <a:pt x="239081" y="1299895"/>
                    <a:pt x="257021" y="1382395"/>
                  </a:cubicBezTo>
                  <a:cubicBezTo>
                    <a:pt x="274961" y="1464894"/>
                    <a:pt x="302922" y="1570722"/>
                    <a:pt x="329718" y="1649903"/>
                  </a:cubicBezTo>
                  <a:lnTo>
                    <a:pt x="358172" y="1727779"/>
                  </a:lnTo>
                  <a:cubicBezTo>
                    <a:pt x="306835" y="1764820"/>
                    <a:pt x="211687" y="1783165"/>
                    <a:pt x="162274" y="1798380"/>
                  </a:cubicBezTo>
                  <a:cubicBezTo>
                    <a:pt x="110713" y="1663654"/>
                    <a:pt x="68023" y="1532171"/>
                    <a:pt x="40999" y="1391750"/>
                  </a:cubicBezTo>
                  <a:cubicBezTo>
                    <a:pt x="13975" y="1251328"/>
                    <a:pt x="-1594" y="1110579"/>
                    <a:pt x="130" y="955850"/>
                  </a:cubicBezTo>
                  <a:cubicBezTo>
                    <a:pt x="1851" y="801121"/>
                    <a:pt x="44504" y="584757"/>
                    <a:pt x="77747" y="449030"/>
                  </a:cubicBezTo>
                  <a:cubicBezTo>
                    <a:pt x="94369" y="381167"/>
                    <a:pt x="115286" y="324130"/>
                    <a:pt x="136820" y="274135"/>
                  </a:cubicBezTo>
                  <a:lnTo>
                    <a:pt x="169577" y="204912"/>
                  </a:lnTo>
                  <a:lnTo>
                    <a:pt x="473768" y="0"/>
                  </a:lnTo>
                  <a:lnTo>
                    <a:pt x="493343" y="76022"/>
                  </a:lnTo>
                  <a:cubicBezTo>
                    <a:pt x="505787" y="170470"/>
                    <a:pt x="505983" y="215712"/>
                    <a:pt x="488736" y="300123"/>
                  </a:cubicBezTo>
                  <a:cubicBezTo>
                    <a:pt x="471154" y="386172"/>
                    <a:pt x="392887" y="472227"/>
                    <a:pt x="374038" y="512355"/>
                  </a:cubicBezTo>
                  <a:cubicBezTo>
                    <a:pt x="355189" y="552484"/>
                    <a:pt x="330175" y="561660"/>
                    <a:pt x="375640" y="540894"/>
                  </a:cubicBezTo>
                  <a:cubicBezTo>
                    <a:pt x="421106" y="520128"/>
                    <a:pt x="548483" y="425379"/>
                    <a:pt x="646830" y="387756"/>
                  </a:cubicBezTo>
                  <a:cubicBezTo>
                    <a:pt x="745176" y="350135"/>
                    <a:pt x="936630" y="312461"/>
                    <a:pt x="965722" y="315165"/>
                  </a:cubicBezTo>
                  <a:cubicBezTo>
                    <a:pt x="969359" y="315503"/>
                    <a:pt x="972038" y="317105"/>
                    <a:pt x="973884" y="319757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0A030F9-4E35-6539-B4C8-26AD087C6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46120" y="6047982"/>
              <a:ext cx="364724" cy="380251"/>
              <a:chOff x="483308" y="4524877"/>
              <a:chExt cx="383909" cy="400253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7C88D3C-1103-C0F9-0B61-FF40529B95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20478977">
                <a:off x="483308" y="4524877"/>
                <a:ext cx="383909" cy="400252"/>
              </a:xfrm>
              <a:custGeom>
                <a:avLst/>
                <a:gdLst>
                  <a:gd name="connsiteX0" fmla="*/ 2531073 w 4828010"/>
                  <a:gd name="connsiteY0" fmla="*/ 0 h 4873559"/>
                  <a:gd name="connsiteX1" fmla="*/ 3937963 w 4828010"/>
                  <a:gd name="connsiteY1" fmla="*/ 437433 h 4873559"/>
                  <a:gd name="connsiteX2" fmla="*/ 4806231 w 4828010"/>
                  <a:gd name="connsiteY2" fmla="*/ 1773180 h 4873559"/>
                  <a:gd name="connsiteX3" fmla="*/ 4448644 w 4828010"/>
                  <a:gd name="connsiteY3" fmla="*/ 3933235 h 4873559"/>
                  <a:gd name="connsiteX4" fmla="*/ 3192542 w 4828010"/>
                  <a:gd name="connsiteY4" fmla="*/ 4716168 h 4873559"/>
                  <a:gd name="connsiteX5" fmla="*/ 937448 w 4828010"/>
                  <a:gd name="connsiteY5" fmla="*/ 4547691 h 4873559"/>
                  <a:gd name="connsiteX6" fmla="*/ 12348 w 4828010"/>
                  <a:gd name="connsiteY6" fmla="*/ 3026750 h 4873559"/>
                  <a:gd name="connsiteX7" fmla="*/ 553508 w 4828010"/>
                  <a:gd name="connsiteY7" fmla="*/ 740383 h 4873559"/>
                  <a:gd name="connsiteX8" fmla="*/ 2531073 w 4828010"/>
                  <a:gd name="connsiteY8" fmla="*/ 0 h 4873559"/>
                  <a:gd name="connsiteX0" fmla="*/ 2531073 w 4828010"/>
                  <a:gd name="connsiteY0" fmla="*/ 0 h 4853896"/>
                  <a:gd name="connsiteX1" fmla="*/ 3937963 w 4828010"/>
                  <a:gd name="connsiteY1" fmla="*/ 437433 h 4853896"/>
                  <a:gd name="connsiteX2" fmla="*/ 4806231 w 4828010"/>
                  <a:gd name="connsiteY2" fmla="*/ 1773180 h 4853896"/>
                  <a:gd name="connsiteX3" fmla="*/ 4448644 w 4828010"/>
                  <a:gd name="connsiteY3" fmla="*/ 3933235 h 4853896"/>
                  <a:gd name="connsiteX4" fmla="*/ 3192542 w 4828010"/>
                  <a:gd name="connsiteY4" fmla="*/ 4716168 h 4853896"/>
                  <a:gd name="connsiteX5" fmla="*/ 1075671 w 4828010"/>
                  <a:gd name="connsiteY5" fmla="*/ 4473263 h 4853896"/>
                  <a:gd name="connsiteX6" fmla="*/ 12348 w 4828010"/>
                  <a:gd name="connsiteY6" fmla="*/ 3026750 h 4853896"/>
                  <a:gd name="connsiteX7" fmla="*/ 553508 w 4828010"/>
                  <a:gd name="connsiteY7" fmla="*/ 740383 h 4853896"/>
                  <a:gd name="connsiteX8" fmla="*/ 2531073 w 4828010"/>
                  <a:gd name="connsiteY8" fmla="*/ 0 h 4853896"/>
                  <a:gd name="connsiteX0" fmla="*/ 2531073 w 4828010"/>
                  <a:gd name="connsiteY0" fmla="*/ 0 h 4852652"/>
                  <a:gd name="connsiteX1" fmla="*/ 3937963 w 4828010"/>
                  <a:gd name="connsiteY1" fmla="*/ 437433 h 4852652"/>
                  <a:gd name="connsiteX2" fmla="*/ 4806231 w 4828010"/>
                  <a:gd name="connsiteY2" fmla="*/ 1773180 h 4852652"/>
                  <a:gd name="connsiteX3" fmla="*/ 4448644 w 4828010"/>
                  <a:gd name="connsiteY3" fmla="*/ 3933235 h 4852652"/>
                  <a:gd name="connsiteX4" fmla="*/ 3192542 w 4828010"/>
                  <a:gd name="connsiteY4" fmla="*/ 4716168 h 4852652"/>
                  <a:gd name="connsiteX5" fmla="*/ 1160732 w 4828010"/>
                  <a:gd name="connsiteY5" fmla="*/ 4467947 h 4852652"/>
                  <a:gd name="connsiteX6" fmla="*/ 12348 w 4828010"/>
                  <a:gd name="connsiteY6" fmla="*/ 3026750 h 4852652"/>
                  <a:gd name="connsiteX7" fmla="*/ 553508 w 4828010"/>
                  <a:gd name="connsiteY7" fmla="*/ 740383 h 4852652"/>
                  <a:gd name="connsiteX8" fmla="*/ 2531073 w 4828010"/>
                  <a:gd name="connsiteY8" fmla="*/ 0 h 4852652"/>
                  <a:gd name="connsiteX0" fmla="*/ 2531073 w 4828010"/>
                  <a:gd name="connsiteY0" fmla="*/ 0 h 4852652"/>
                  <a:gd name="connsiteX1" fmla="*/ 3937963 w 4828010"/>
                  <a:gd name="connsiteY1" fmla="*/ 437433 h 4852652"/>
                  <a:gd name="connsiteX2" fmla="*/ 4806231 w 4828010"/>
                  <a:gd name="connsiteY2" fmla="*/ 1773180 h 4852652"/>
                  <a:gd name="connsiteX3" fmla="*/ 4448644 w 4828010"/>
                  <a:gd name="connsiteY3" fmla="*/ 3933235 h 4852652"/>
                  <a:gd name="connsiteX4" fmla="*/ 3192542 w 4828010"/>
                  <a:gd name="connsiteY4" fmla="*/ 4716168 h 4852652"/>
                  <a:gd name="connsiteX5" fmla="*/ 1160732 w 4828010"/>
                  <a:gd name="connsiteY5" fmla="*/ 4467947 h 4852652"/>
                  <a:gd name="connsiteX6" fmla="*/ 12348 w 4828010"/>
                  <a:gd name="connsiteY6" fmla="*/ 3026750 h 4852652"/>
                  <a:gd name="connsiteX7" fmla="*/ 553508 w 4828010"/>
                  <a:gd name="connsiteY7" fmla="*/ 740383 h 4852652"/>
                  <a:gd name="connsiteX8" fmla="*/ 2531073 w 4828010"/>
                  <a:gd name="connsiteY8" fmla="*/ 0 h 4852652"/>
                  <a:gd name="connsiteX0" fmla="*/ 2460239 w 4757176"/>
                  <a:gd name="connsiteY0" fmla="*/ 0 h 4850182"/>
                  <a:gd name="connsiteX1" fmla="*/ 3867129 w 4757176"/>
                  <a:gd name="connsiteY1" fmla="*/ 437433 h 4850182"/>
                  <a:gd name="connsiteX2" fmla="*/ 4735397 w 4757176"/>
                  <a:gd name="connsiteY2" fmla="*/ 1773180 h 4850182"/>
                  <a:gd name="connsiteX3" fmla="*/ 4377810 w 4757176"/>
                  <a:gd name="connsiteY3" fmla="*/ 3933235 h 4850182"/>
                  <a:gd name="connsiteX4" fmla="*/ 3121708 w 4757176"/>
                  <a:gd name="connsiteY4" fmla="*/ 4716168 h 4850182"/>
                  <a:gd name="connsiteX5" fmla="*/ 1089898 w 4757176"/>
                  <a:gd name="connsiteY5" fmla="*/ 4467947 h 4850182"/>
                  <a:gd name="connsiteX6" fmla="*/ 15942 w 4757176"/>
                  <a:gd name="connsiteY6" fmla="*/ 3101178 h 4850182"/>
                  <a:gd name="connsiteX7" fmla="*/ 482674 w 4757176"/>
                  <a:gd name="connsiteY7" fmla="*/ 740383 h 4850182"/>
                  <a:gd name="connsiteX8" fmla="*/ 2460239 w 4757176"/>
                  <a:gd name="connsiteY8" fmla="*/ 0 h 4850182"/>
                  <a:gd name="connsiteX0" fmla="*/ 2460239 w 4757176"/>
                  <a:gd name="connsiteY0" fmla="*/ 0 h 4850182"/>
                  <a:gd name="connsiteX1" fmla="*/ 3867129 w 4757176"/>
                  <a:gd name="connsiteY1" fmla="*/ 437433 h 4850182"/>
                  <a:gd name="connsiteX2" fmla="*/ 4735397 w 4757176"/>
                  <a:gd name="connsiteY2" fmla="*/ 1773180 h 4850182"/>
                  <a:gd name="connsiteX3" fmla="*/ 4377810 w 4757176"/>
                  <a:gd name="connsiteY3" fmla="*/ 3933235 h 4850182"/>
                  <a:gd name="connsiteX4" fmla="*/ 3121708 w 4757176"/>
                  <a:gd name="connsiteY4" fmla="*/ 4716168 h 4850182"/>
                  <a:gd name="connsiteX5" fmla="*/ 1089898 w 4757176"/>
                  <a:gd name="connsiteY5" fmla="*/ 4467947 h 4850182"/>
                  <a:gd name="connsiteX6" fmla="*/ 15942 w 4757176"/>
                  <a:gd name="connsiteY6" fmla="*/ 3101178 h 4850182"/>
                  <a:gd name="connsiteX7" fmla="*/ 482674 w 4757176"/>
                  <a:gd name="connsiteY7" fmla="*/ 740383 h 4850182"/>
                  <a:gd name="connsiteX8" fmla="*/ 2460239 w 4757176"/>
                  <a:gd name="connsiteY8" fmla="*/ 0 h 4850182"/>
                  <a:gd name="connsiteX0" fmla="*/ 2484014 w 4780951"/>
                  <a:gd name="connsiteY0" fmla="*/ 0 h 4850182"/>
                  <a:gd name="connsiteX1" fmla="*/ 3890904 w 4780951"/>
                  <a:gd name="connsiteY1" fmla="*/ 437433 h 4850182"/>
                  <a:gd name="connsiteX2" fmla="*/ 4759172 w 4780951"/>
                  <a:gd name="connsiteY2" fmla="*/ 1773180 h 4850182"/>
                  <a:gd name="connsiteX3" fmla="*/ 4401585 w 4780951"/>
                  <a:gd name="connsiteY3" fmla="*/ 3933235 h 4850182"/>
                  <a:gd name="connsiteX4" fmla="*/ 3145483 w 4780951"/>
                  <a:gd name="connsiteY4" fmla="*/ 4716168 h 4850182"/>
                  <a:gd name="connsiteX5" fmla="*/ 1113673 w 4780951"/>
                  <a:gd name="connsiteY5" fmla="*/ 4467947 h 4850182"/>
                  <a:gd name="connsiteX6" fmla="*/ 39717 w 4780951"/>
                  <a:gd name="connsiteY6" fmla="*/ 3101178 h 4850182"/>
                  <a:gd name="connsiteX7" fmla="*/ 506449 w 4780951"/>
                  <a:gd name="connsiteY7" fmla="*/ 740383 h 4850182"/>
                  <a:gd name="connsiteX8" fmla="*/ 2484014 w 4780951"/>
                  <a:gd name="connsiteY8" fmla="*/ 0 h 4850182"/>
                  <a:gd name="connsiteX0" fmla="*/ 2484014 w 4780127"/>
                  <a:gd name="connsiteY0" fmla="*/ 0 h 4850182"/>
                  <a:gd name="connsiteX1" fmla="*/ 3890904 w 4780127"/>
                  <a:gd name="connsiteY1" fmla="*/ 437433 h 4850182"/>
                  <a:gd name="connsiteX2" fmla="*/ 4759172 w 4780127"/>
                  <a:gd name="connsiteY2" fmla="*/ 1773180 h 4850182"/>
                  <a:gd name="connsiteX3" fmla="*/ 4390953 w 4780127"/>
                  <a:gd name="connsiteY3" fmla="*/ 3805644 h 4850182"/>
                  <a:gd name="connsiteX4" fmla="*/ 3145483 w 4780127"/>
                  <a:gd name="connsiteY4" fmla="*/ 4716168 h 4850182"/>
                  <a:gd name="connsiteX5" fmla="*/ 1113673 w 4780127"/>
                  <a:gd name="connsiteY5" fmla="*/ 4467947 h 4850182"/>
                  <a:gd name="connsiteX6" fmla="*/ 39717 w 4780127"/>
                  <a:gd name="connsiteY6" fmla="*/ 3101178 h 4850182"/>
                  <a:gd name="connsiteX7" fmla="*/ 506449 w 4780127"/>
                  <a:gd name="connsiteY7" fmla="*/ 740383 h 4850182"/>
                  <a:gd name="connsiteX8" fmla="*/ 2484014 w 4780127"/>
                  <a:gd name="connsiteY8" fmla="*/ 0 h 4850182"/>
                  <a:gd name="connsiteX0" fmla="*/ 2484014 w 4778010"/>
                  <a:gd name="connsiteY0" fmla="*/ 0 h 4846926"/>
                  <a:gd name="connsiteX1" fmla="*/ 3890904 w 4778010"/>
                  <a:gd name="connsiteY1" fmla="*/ 437433 h 4846926"/>
                  <a:gd name="connsiteX2" fmla="*/ 4759172 w 4778010"/>
                  <a:gd name="connsiteY2" fmla="*/ 1773180 h 4846926"/>
                  <a:gd name="connsiteX3" fmla="*/ 4390953 w 4778010"/>
                  <a:gd name="connsiteY3" fmla="*/ 3805644 h 4846926"/>
                  <a:gd name="connsiteX4" fmla="*/ 3343914 w 4778010"/>
                  <a:gd name="connsiteY4" fmla="*/ 4712128 h 4846926"/>
                  <a:gd name="connsiteX5" fmla="*/ 1113673 w 4778010"/>
                  <a:gd name="connsiteY5" fmla="*/ 4467947 h 4846926"/>
                  <a:gd name="connsiteX6" fmla="*/ 39717 w 4778010"/>
                  <a:gd name="connsiteY6" fmla="*/ 3101178 h 4846926"/>
                  <a:gd name="connsiteX7" fmla="*/ 506449 w 4778010"/>
                  <a:gd name="connsiteY7" fmla="*/ 740383 h 4846926"/>
                  <a:gd name="connsiteX8" fmla="*/ 2484014 w 4778010"/>
                  <a:gd name="connsiteY8" fmla="*/ 0 h 4846926"/>
                  <a:gd name="connsiteX0" fmla="*/ 2484014 w 4782503"/>
                  <a:gd name="connsiteY0" fmla="*/ 0 h 4846926"/>
                  <a:gd name="connsiteX1" fmla="*/ 3890904 w 4782503"/>
                  <a:gd name="connsiteY1" fmla="*/ 437433 h 4846926"/>
                  <a:gd name="connsiteX2" fmla="*/ 4759172 w 4782503"/>
                  <a:gd name="connsiteY2" fmla="*/ 1773180 h 4846926"/>
                  <a:gd name="connsiteX3" fmla="*/ 4450482 w 4782503"/>
                  <a:gd name="connsiteY3" fmla="*/ 3688481 h 4846926"/>
                  <a:gd name="connsiteX4" fmla="*/ 3343914 w 4782503"/>
                  <a:gd name="connsiteY4" fmla="*/ 4712128 h 4846926"/>
                  <a:gd name="connsiteX5" fmla="*/ 1113673 w 4782503"/>
                  <a:gd name="connsiteY5" fmla="*/ 4467947 h 4846926"/>
                  <a:gd name="connsiteX6" fmla="*/ 39717 w 4782503"/>
                  <a:gd name="connsiteY6" fmla="*/ 3101178 h 4846926"/>
                  <a:gd name="connsiteX7" fmla="*/ 506449 w 4782503"/>
                  <a:gd name="connsiteY7" fmla="*/ 740383 h 4846926"/>
                  <a:gd name="connsiteX8" fmla="*/ 2484014 w 4782503"/>
                  <a:gd name="connsiteY8" fmla="*/ 0 h 4846926"/>
                  <a:gd name="connsiteX0" fmla="*/ 2484014 w 4784889"/>
                  <a:gd name="connsiteY0" fmla="*/ 0 h 4846926"/>
                  <a:gd name="connsiteX1" fmla="*/ 3890904 w 4784889"/>
                  <a:gd name="connsiteY1" fmla="*/ 437433 h 4846926"/>
                  <a:gd name="connsiteX2" fmla="*/ 4759172 w 4784889"/>
                  <a:gd name="connsiteY2" fmla="*/ 1773180 h 4846926"/>
                  <a:gd name="connsiteX3" fmla="*/ 4474294 w 4784889"/>
                  <a:gd name="connsiteY3" fmla="*/ 3676361 h 4846926"/>
                  <a:gd name="connsiteX4" fmla="*/ 3343914 w 4784889"/>
                  <a:gd name="connsiteY4" fmla="*/ 4712128 h 4846926"/>
                  <a:gd name="connsiteX5" fmla="*/ 1113673 w 4784889"/>
                  <a:gd name="connsiteY5" fmla="*/ 4467947 h 4846926"/>
                  <a:gd name="connsiteX6" fmla="*/ 39717 w 4784889"/>
                  <a:gd name="connsiteY6" fmla="*/ 3101178 h 4846926"/>
                  <a:gd name="connsiteX7" fmla="*/ 506449 w 4784889"/>
                  <a:gd name="connsiteY7" fmla="*/ 740383 h 4846926"/>
                  <a:gd name="connsiteX8" fmla="*/ 2484014 w 4784889"/>
                  <a:gd name="connsiteY8" fmla="*/ 0 h 4846926"/>
                  <a:gd name="connsiteX0" fmla="*/ 2484014 w 4784889"/>
                  <a:gd name="connsiteY0" fmla="*/ 0 h 4860980"/>
                  <a:gd name="connsiteX1" fmla="*/ 3890904 w 4784889"/>
                  <a:gd name="connsiteY1" fmla="*/ 437433 h 4860980"/>
                  <a:gd name="connsiteX2" fmla="*/ 4759172 w 4784889"/>
                  <a:gd name="connsiteY2" fmla="*/ 1773180 h 4860980"/>
                  <a:gd name="connsiteX3" fmla="*/ 4474294 w 4784889"/>
                  <a:gd name="connsiteY3" fmla="*/ 3676361 h 4860980"/>
                  <a:gd name="connsiteX4" fmla="*/ 3343914 w 4784889"/>
                  <a:gd name="connsiteY4" fmla="*/ 4712128 h 4860980"/>
                  <a:gd name="connsiteX5" fmla="*/ 1097799 w 4784889"/>
                  <a:gd name="connsiteY5" fmla="*/ 4524510 h 4860980"/>
                  <a:gd name="connsiteX6" fmla="*/ 39717 w 4784889"/>
                  <a:gd name="connsiteY6" fmla="*/ 3101178 h 4860980"/>
                  <a:gd name="connsiteX7" fmla="*/ 506449 w 4784889"/>
                  <a:gd name="connsiteY7" fmla="*/ 740383 h 4860980"/>
                  <a:gd name="connsiteX8" fmla="*/ 2484014 w 4784889"/>
                  <a:gd name="connsiteY8" fmla="*/ 0 h 4860980"/>
                  <a:gd name="connsiteX0" fmla="*/ 2484014 w 4783308"/>
                  <a:gd name="connsiteY0" fmla="*/ 0 h 4860981"/>
                  <a:gd name="connsiteX1" fmla="*/ 3890904 w 4783308"/>
                  <a:gd name="connsiteY1" fmla="*/ 437433 h 4860981"/>
                  <a:gd name="connsiteX2" fmla="*/ 4759172 w 4783308"/>
                  <a:gd name="connsiteY2" fmla="*/ 1773180 h 4860981"/>
                  <a:gd name="connsiteX3" fmla="*/ 4474294 w 4783308"/>
                  <a:gd name="connsiteY3" fmla="*/ 3676361 h 4860981"/>
                  <a:gd name="connsiteX4" fmla="*/ 3443129 w 4783308"/>
                  <a:gd name="connsiteY4" fmla="*/ 4712129 h 4860981"/>
                  <a:gd name="connsiteX5" fmla="*/ 1097799 w 4783308"/>
                  <a:gd name="connsiteY5" fmla="*/ 4524510 h 4860981"/>
                  <a:gd name="connsiteX6" fmla="*/ 39717 w 4783308"/>
                  <a:gd name="connsiteY6" fmla="*/ 3101178 h 4860981"/>
                  <a:gd name="connsiteX7" fmla="*/ 506449 w 4783308"/>
                  <a:gd name="connsiteY7" fmla="*/ 740383 h 4860981"/>
                  <a:gd name="connsiteX8" fmla="*/ 2484014 w 4783308"/>
                  <a:gd name="connsiteY8" fmla="*/ 0 h 4860981"/>
                  <a:gd name="connsiteX0" fmla="*/ 2484014 w 4783308"/>
                  <a:gd name="connsiteY0" fmla="*/ 0 h 4821502"/>
                  <a:gd name="connsiteX1" fmla="*/ 3890904 w 4783308"/>
                  <a:gd name="connsiteY1" fmla="*/ 437433 h 4821502"/>
                  <a:gd name="connsiteX2" fmla="*/ 4759172 w 4783308"/>
                  <a:gd name="connsiteY2" fmla="*/ 1773180 h 4821502"/>
                  <a:gd name="connsiteX3" fmla="*/ 4474294 w 4783308"/>
                  <a:gd name="connsiteY3" fmla="*/ 3676361 h 4821502"/>
                  <a:gd name="connsiteX4" fmla="*/ 3443129 w 4783308"/>
                  <a:gd name="connsiteY4" fmla="*/ 4712129 h 4821502"/>
                  <a:gd name="connsiteX5" fmla="*/ 1097799 w 4783308"/>
                  <a:gd name="connsiteY5" fmla="*/ 4524510 h 4821502"/>
                  <a:gd name="connsiteX6" fmla="*/ 39717 w 4783308"/>
                  <a:gd name="connsiteY6" fmla="*/ 3101178 h 4821502"/>
                  <a:gd name="connsiteX7" fmla="*/ 506449 w 4783308"/>
                  <a:gd name="connsiteY7" fmla="*/ 740383 h 4821502"/>
                  <a:gd name="connsiteX8" fmla="*/ 2484014 w 4783308"/>
                  <a:gd name="connsiteY8" fmla="*/ 0 h 4821502"/>
                  <a:gd name="connsiteX0" fmla="*/ 2484014 w 4783308"/>
                  <a:gd name="connsiteY0" fmla="*/ 0 h 4821502"/>
                  <a:gd name="connsiteX1" fmla="*/ 3890904 w 4783308"/>
                  <a:gd name="connsiteY1" fmla="*/ 437433 h 4821502"/>
                  <a:gd name="connsiteX2" fmla="*/ 4759172 w 4783308"/>
                  <a:gd name="connsiteY2" fmla="*/ 1773180 h 4821502"/>
                  <a:gd name="connsiteX3" fmla="*/ 4474294 w 4783308"/>
                  <a:gd name="connsiteY3" fmla="*/ 3676361 h 4821502"/>
                  <a:gd name="connsiteX4" fmla="*/ 3443129 w 4783308"/>
                  <a:gd name="connsiteY4" fmla="*/ 4712129 h 4821502"/>
                  <a:gd name="connsiteX5" fmla="*/ 1097799 w 4783308"/>
                  <a:gd name="connsiteY5" fmla="*/ 4524510 h 4821502"/>
                  <a:gd name="connsiteX6" fmla="*/ 39717 w 4783308"/>
                  <a:gd name="connsiteY6" fmla="*/ 3101178 h 4821502"/>
                  <a:gd name="connsiteX7" fmla="*/ 506449 w 4783308"/>
                  <a:gd name="connsiteY7" fmla="*/ 740383 h 4821502"/>
                  <a:gd name="connsiteX8" fmla="*/ 2484014 w 4783308"/>
                  <a:gd name="connsiteY8" fmla="*/ 0 h 4821502"/>
                  <a:gd name="connsiteX0" fmla="*/ 2532073 w 4784141"/>
                  <a:gd name="connsiteY0" fmla="*/ 0 h 4773425"/>
                  <a:gd name="connsiteX1" fmla="*/ 3891737 w 4784141"/>
                  <a:gd name="connsiteY1" fmla="*/ 389356 h 4773425"/>
                  <a:gd name="connsiteX2" fmla="*/ 4760005 w 4784141"/>
                  <a:gd name="connsiteY2" fmla="*/ 1725103 h 4773425"/>
                  <a:gd name="connsiteX3" fmla="*/ 4475127 w 4784141"/>
                  <a:gd name="connsiteY3" fmla="*/ 3628284 h 4773425"/>
                  <a:gd name="connsiteX4" fmla="*/ 3443962 w 4784141"/>
                  <a:gd name="connsiteY4" fmla="*/ 4664052 h 4773425"/>
                  <a:gd name="connsiteX5" fmla="*/ 1098632 w 4784141"/>
                  <a:gd name="connsiteY5" fmla="*/ 4476433 h 4773425"/>
                  <a:gd name="connsiteX6" fmla="*/ 40550 w 4784141"/>
                  <a:gd name="connsiteY6" fmla="*/ 3053101 h 4773425"/>
                  <a:gd name="connsiteX7" fmla="*/ 507282 w 4784141"/>
                  <a:gd name="connsiteY7" fmla="*/ 692306 h 4773425"/>
                  <a:gd name="connsiteX8" fmla="*/ 2532073 w 4784141"/>
                  <a:gd name="connsiteY8" fmla="*/ 0 h 4773425"/>
                  <a:gd name="connsiteX0" fmla="*/ 2532073 w 4784141"/>
                  <a:gd name="connsiteY0" fmla="*/ 491 h 4773916"/>
                  <a:gd name="connsiteX1" fmla="*/ 3891737 w 4784141"/>
                  <a:gd name="connsiteY1" fmla="*/ 389847 h 4773916"/>
                  <a:gd name="connsiteX2" fmla="*/ 4760005 w 4784141"/>
                  <a:gd name="connsiteY2" fmla="*/ 1725594 h 4773916"/>
                  <a:gd name="connsiteX3" fmla="*/ 4475127 w 4784141"/>
                  <a:gd name="connsiteY3" fmla="*/ 3628775 h 4773916"/>
                  <a:gd name="connsiteX4" fmla="*/ 3443962 w 4784141"/>
                  <a:gd name="connsiteY4" fmla="*/ 4664543 h 4773916"/>
                  <a:gd name="connsiteX5" fmla="*/ 1098632 w 4784141"/>
                  <a:gd name="connsiteY5" fmla="*/ 4476924 h 4773916"/>
                  <a:gd name="connsiteX6" fmla="*/ 40550 w 4784141"/>
                  <a:gd name="connsiteY6" fmla="*/ 3053592 h 4773916"/>
                  <a:gd name="connsiteX7" fmla="*/ 507282 w 4784141"/>
                  <a:gd name="connsiteY7" fmla="*/ 692797 h 4773916"/>
                  <a:gd name="connsiteX8" fmla="*/ 2532073 w 4784141"/>
                  <a:gd name="connsiteY8" fmla="*/ 491 h 4773916"/>
                  <a:gd name="connsiteX0" fmla="*/ 2532073 w 4784141"/>
                  <a:gd name="connsiteY0" fmla="*/ 491 h 4773916"/>
                  <a:gd name="connsiteX1" fmla="*/ 3891737 w 4784141"/>
                  <a:gd name="connsiteY1" fmla="*/ 389847 h 4773916"/>
                  <a:gd name="connsiteX2" fmla="*/ 4760005 w 4784141"/>
                  <a:gd name="connsiteY2" fmla="*/ 1725594 h 4773916"/>
                  <a:gd name="connsiteX3" fmla="*/ 4475127 w 4784141"/>
                  <a:gd name="connsiteY3" fmla="*/ 3628775 h 4773916"/>
                  <a:gd name="connsiteX4" fmla="*/ 3443962 w 4784141"/>
                  <a:gd name="connsiteY4" fmla="*/ 4664543 h 4773916"/>
                  <a:gd name="connsiteX5" fmla="*/ 1098632 w 4784141"/>
                  <a:gd name="connsiteY5" fmla="*/ 4476924 h 4773916"/>
                  <a:gd name="connsiteX6" fmla="*/ 40550 w 4784141"/>
                  <a:gd name="connsiteY6" fmla="*/ 3053592 h 4773916"/>
                  <a:gd name="connsiteX7" fmla="*/ 507282 w 4784141"/>
                  <a:gd name="connsiteY7" fmla="*/ 692797 h 4773916"/>
                  <a:gd name="connsiteX8" fmla="*/ 2532073 w 4784141"/>
                  <a:gd name="connsiteY8" fmla="*/ 491 h 4773916"/>
                  <a:gd name="connsiteX0" fmla="*/ 2558783 w 4784614"/>
                  <a:gd name="connsiteY0" fmla="*/ 525 h 4757924"/>
                  <a:gd name="connsiteX1" fmla="*/ 3892210 w 4784614"/>
                  <a:gd name="connsiteY1" fmla="*/ 373855 h 4757924"/>
                  <a:gd name="connsiteX2" fmla="*/ 4760478 w 4784614"/>
                  <a:gd name="connsiteY2" fmla="*/ 1709602 h 4757924"/>
                  <a:gd name="connsiteX3" fmla="*/ 4475600 w 4784614"/>
                  <a:gd name="connsiteY3" fmla="*/ 3612783 h 4757924"/>
                  <a:gd name="connsiteX4" fmla="*/ 3444435 w 4784614"/>
                  <a:gd name="connsiteY4" fmla="*/ 4648551 h 4757924"/>
                  <a:gd name="connsiteX5" fmla="*/ 1099105 w 4784614"/>
                  <a:gd name="connsiteY5" fmla="*/ 4460932 h 4757924"/>
                  <a:gd name="connsiteX6" fmla="*/ 41023 w 4784614"/>
                  <a:gd name="connsiteY6" fmla="*/ 3037600 h 4757924"/>
                  <a:gd name="connsiteX7" fmla="*/ 507755 w 4784614"/>
                  <a:gd name="connsiteY7" fmla="*/ 676805 h 4757924"/>
                  <a:gd name="connsiteX8" fmla="*/ 2558783 w 4784614"/>
                  <a:gd name="connsiteY8" fmla="*/ 525 h 4757924"/>
                  <a:gd name="connsiteX0" fmla="*/ 2558783 w 4784614"/>
                  <a:gd name="connsiteY0" fmla="*/ 408 h 4757807"/>
                  <a:gd name="connsiteX1" fmla="*/ 3907953 w 4784614"/>
                  <a:gd name="connsiteY1" fmla="*/ 443183 h 4757807"/>
                  <a:gd name="connsiteX2" fmla="*/ 4760478 w 4784614"/>
                  <a:gd name="connsiteY2" fmla="*/ 1709485 h 4757807"/>
                  <a:gd name="connsiteX3" fmla="*/ 4475600 w 4784614"/>
                  <a:gd name="connsiteY3" fmla="*/ 3612666 h 4757807"/>
                  <a:gd name="connsiteX4" fmla="*/ 3444435 w 4784614"/>
                  <a:gd name="connsiteY4" fmla="*/ 4648434 h 4757807"/>
                  <a:gd name="connsiteX5" fmla="*/ 1099105 w 4784614"/>
                  <a:gd name="connsiteY5" fmla="*/ 4460815 h 4757807"/>
                  <a:gd name="connsiteX6" fmla="*/ 41023 w 4784614"/>
                  <a:gd name="connsiteY6" fmla="*/ 3037483 h 4757807"/>
                  <a:gd name="connsiteX7" fmla="*/ 507755 w 4784614"/>
                  <a:gd name="connsiteY7" fmla="*/ 676688 h 4757807"/>
                  <a:gd name="connsiteX8" fmla="*/ 2558783 w 4784614"/>
                  <a:gd name="connsiteY8" fmla="*/ 408 h 4757807"/>
                  <a:gd name="connsiteX0" fmla="*/ 2675744 w 4786788"/>
                  <a:gd name="connsiteY0" fmla="*/ 250 h 4954478"/>
                  <a:gd name="connsiteX1" fmla="*/ 3910127 w 4786788"/>
                  <a:gd name="connsiteY1" fmla="*/ 639854 h 4954478"/>
                  <a:gd name="connsiteX2" fmla="*/ 4762652 w 4786788"/>
                  <a:gd name="connsiteY2" fmla="*/ 1906156 h 4954478"/>
                  <a:gd name="connsiteX3" fmla="*/ 4477774 w 4786788"/>
                  <a:gd name="connsiteY3" fmla="*/ 3809337 h 4954478"/>
                  <a:gd name="connsiteX4" fmla="*/ 3446609 w 4786788"/>
                  <a:gd name="connsiteY4" fmla="*/ 4845105 h 4954478"/>
                  <a:gd name="connsiteX5" fmla="*/ 1101279 w 4786788"/>
                  <a:gd name="connsiteY5" fmla="*/ 4657486 h 4954478"/>
                  <a:gd name="connsiteX6" fmla="*/ 43197 w 4786788"/>
                  <a:gd name="connsiteY6" fmla="*/ 3234154 h 4954478"/>
                  <a:gd name="connsiteX7" fmla="*/ 509929 w 4786788"/>
                  <a:gd name="connsiteY7" fmla="*/ 873359 h 4954478"/>
                  <a:gd name="connsiteX8" fmla="*/ 2675744 w 4786788"/>
                  <a:gd name="connsiteY8" fmla="*/ 250 h 4954478"/>
                  <a:gd name="connsiteX0" fmla="*/ 2675744 w 4786788"/>
                  <a:gd name="connsiteY0" fmla="*/ 250 h 4954478"/>
                  <a:gd name="connsiteX1" fmla="*/ 3910127 w 4786788"/>
                  <a:gd name="connsiteY1" fmla="*/ 639854 h 4954478"/>
                  <a:gd name="connsiteX2" fmla="*/ 4762652 w 4786788"/>
                  <a:gd name="connsiteY2" fmla="*/ 1906156 h 4954478"/>
                  <a:gd name="connsiteX3" fmla="*/ 4477774 w 4786788"/>
                  <a:gd name="connsiteY3" fmla="*/ 3809337 h 4954478"/>
                  <a:gd name="connsiteX4" fmla="*/ 3446609 w 4786788"/>
                  <a:gd name="connsiteY4" fmla="*/ 4845105 h 4954478"/>
                  <a:gd name="connsiteX5" fmla="*/ 1101279 w 4786788"/>
                  <a:gd name="connsiteY5" fmla="*/ 4657486 h 4954478"/>
                  <a:gd name="connsiteX6" fmla="*/ 43197 w 4786788"/>
                  <a:gd name="connsiteY6" fmla="*/ 3234154 h 4954478"/>
                  <a:gd name="connsiteX7" fmla="*/ 509929 w 4786788"/>
                  <a:gd name="connsiteY7" fmla="*/ 873359 h 4954478"/>
                  <a:gd name="connsiteX8" fmla="*/ 2675744 w 4786788"/>
                  <a:gd name="connsiteY8" fmla="*/ 250 h 4954478"/>
                  <a:gd name="connsiteX0" fmla="*/ 2675744 w 4786788"/>
                  <a:gd name="connsiteY0" fmla="*/ 290 h 4954518"/>
                  <a:gd name="connsiteX1" fmla="*/ 3910127 w 4786788"/>
                  <a:gd name="connsiteY1" fmla="*/ 639894 h 4954518"/>
                  <a:gd name="connsiteX2" fmla="*/ 4762652 w 4786788"/>
                  <a:gd name="connsiteY2" fmla="*/ 1906196 h 4954518"/>
                  <a:gd name="connsiteX3" fmla="*/ 4477774 w 4786788"/>
                  <a:gd name="connsiteY3" fmla="*/ 3809377 h 4954518"/>
                  <a:gd name="connsiteX4" fmla="*/ 3446609 w 4786788"/>
                  <a:gd name="connsiteY4" fmla="*/ 4845145 h 4954518"/>
                  <a:gd name="connsiteX5" fmla="*/ 1101279 w 4786788"/>
                  <a:gd name="connsiteY5" fmla="*/ 4657526 h 4954518"/>
                  <a:gd name="connsiteX6" fmla="*/ 43197 w 4786788"/>
                  <a:gd name="connsiteY6" fmla="*/ 3234194 h 4954518"/>
                  <a:gd name="connsiteX7" fmla="*/ 509929 w 4786788"/>
                  <a:gd name="connsiteY7" fmla="*/ 873399 h 4954518"/>
                  <a:gd name="connsiteX8" fmla="*/ 2675744 w 4786788"/>
                  <a:gd name="connsiteY8" fmla="*/ 290 h 4954518"/>
                  <a:gd name="connsiteX0" fmla="*/ 2675744 w 4786788"/>
                  <a:gd name="connsiteY0" fmla="*/ 326 h 4954554"/>
                  <a:gd name="connsiteX1" fmla="*/ 3990884 w 4786788"/>
                  <a:gd name="connsiteY1" fmla="*/ 591130 h 4954554"/>
                  <a:gd name="connsiteX2" fmla="*/ 4762652 w 4786788"/>
                  <a:gd name="connsiteY2" fmla="*/ 1906232 h 4954554"/>
                  <a:gd name="connsiteX3" fmla="*/ 4477774 w 4786788"/>
                  <a:gd name="connsiteY3" fmla="*/ 3809413 h 4954554"/>
                  <a:gd name="connsiteX4" fmla="*/ 3446609 w 4786788"/>
                  <a:gd name="connsiteY4" fmla="*/ 4845181 h 4954554"/>
                  <a:gd name="connsiteX5" fmla="*/ 1101279 w 4786788"/>
                  <a:gd name="connsiteY5" fmla="*/ 4657562 h 4954554"/>
                  <a:gd name="connsiteX6" fmla="*/ 43197 w 4786788"/>
                  <a:gd name="connsiteY6" fmla="*/ 3234230 h 4954554"/>
                  <a:gd name="connsiteX7" fmla="*/ 509929 w 4786788"/>
                  <a:gd name="connsiteY7" fmla="*/ 873435 h 4954554"/>
                  <a:gd name="connsiteX8" fmla="*/ 2675744 w 4786788"/>
                  <a:gd name="connsiteY8" fmla="*/ 326 h 4954554"/>
                  <a:gd name="connsiteX0" fmla="*/ 2662196 w 4773240"/>
                  <a:gd name="connsiteY0" fmla="*/ 326 h 4954554"/>
                  <a:gd name="connsiteX1" fmla="*/ 3977336 w 4773240"/>
                  <a:gd name="connsiteY1" fmla="*/ 591130 h 4954554"/>
                  <a:gd name="connsiteX2" fmla="*/ 4749104 w 4773240"/>
                  <a:gd name="connsiteY2" fmla="*/ 1906232 h 4954554"/>
                  <a:gd name="connsiteX3" fmla="*/ 4464226 w 4773240"/>
                  <a:gd name="connsiteY3" fmla="*/ 3809413 h 4954554"/>
                  <a:gd name="connsiteX4" fmla="*/ 3433061 w 4773240"/>
                  <a:gd name="connsiteY4" fmla="*/ 4845181 h 4954554"/>
                  <a:gd name="connsiteX5" fmla="*/ 1087731 w 4773240"/>
                  <a:gd name="connsiteY5" fmla="*/ 4657562 h 4954554"/>
                  <a:gd name="connsiteX6" fmla="*/ 29649 w 4773240"/>
                  <a:gd name="connsiteY6" fmla="*/ 3234230 h 4954554"/>
                  <a:gd name="connsiteX7" fmla="*/ 640977 w 4773240"/>
                  <a:gd name="connsiteY7" fmla="*/ 730117 h 4954554"/>
                  <a:gd name="connsiteX8" fmla="*/ 2662196 w 4773240"/>
                  <a:gd name="connsiteY8" fmla="*/ 326 h 4954554"/>
                  <a:gd name="connsiteX0" fmla="*/ 2664762 w 4775806"/>
                  <a:gd name="connsiteY0" fmla="*/ 326 h 4954554"/>
                  <a:gd name="connsiteX1" fmla="*/ 3979902 w 4775806"/>
                  <a:gd name="connsiteY1" fmla="*/ 591130 h 4954554"/>
                  <a:gd name="connsiteX2" fmla="*/ 4751670 w 4775806"/>
                  <a:gd name="connsiteY2" fmla="*/ 1906232 h 4954554"/>
                  <a:gd name="connsiteX3" fmla="*/ 4466792 w 4775806"/>
                  <a:gd name="connsiteY3" fmla="*/ 3809413 h 4954554"/>
                  <a:gd name="connsiteX4" fmla="*/ 3435627 w 4775806"/>
                  <a:gd name="connsiteY4" fmla="*/ 4845181 h 4954554"/>
                  <a:gd name="connsiteX5" fmla="*/ 1090297 w 4775806"/>
                  <a:gd name="connsiteY5" fmla="*/ 4657562 h 4954554"/>
                  <a:gd name="connsiteX6" fmla="*/ 32215 w 4775806"/>
                  <a:gd name="connsiteY6" fmla="*/ 3234230 h 4954554"/>
                  <a:gd name="connsiteX7" fmla="*/ 607899 w 4775806"/>
                  <a:gd name="connsiteY7" fmla="*/ 806182 h 4954554"/>
                  <a:gd name="connsiteX8" fmla="*/ 2664762 w 4775806"/>
                  <a:gd name="connsiteY8" fmla="*/ 326 h 4954554"/>
                  <a:gd name="connsiteX0" fmla="*/ 2673549 w 4784593"/>
                  <a:gd name="connsiteY0" fmla="*/ 326 h 4954554"/>
                  <a:gd name="connsiteX1" fmla="*/ 3988689 w 4784593"/>
                  <a:gd name="connsiteY1" fmla="*/ 591130 h 4954554"/>
                  <a:gd name="connsiteX2" fmla="*/ 4760457 w 4784593"/>
                  <a:gd name="connsiteY2" fmla="*/ 1906232 h 4954554"/>
                  <a:gd name="connsiteX3" fmla="*/ 4475579 w 4784593"/>
                  <a:gd name="connsiteY3" fmla="*/ 3809413 h 4954554"/>
                  <a:gd name="connsiteX4" fmla="*/ 3444414 w 4784593"/>
                  <a:gd name="connsiteY4" fmla="*/ 4845181 h 4954554"/>
                  <a:gd name="connsiteX5" fmla="*/ 1099084 w 4784593"/>
                  <a:gd name="connsiteY5" fmla="*/ 4657562 h 4954554"/>
                  <a:gd name="connsiteX6" fmla="*/ 41002 w 4784593"/>
                  <a:gd name="connsiteY6" fmla="*/ 3234230 h 4954554"/>
                  <a:gd name="connsiteX7" fmla="*/ 616686 w 4784593"/>
                  <a:gd name="connsiteY7" fmla="*/ 806182 h 4954554"/>
                  <a:gd name="connsiteX8" fmla="*/ 2673549 w 4784593"/>
                  <a:gd name="connsiteY8" fmla="*/ 326 h 4954554"/>
                  <a:gd name="connsiteX0" fmla="*/ 2649000 w 4760044"/>
                  <a:gd name="connsiteY0" fmla="*/ 326 h 4964273"/>
                  <a:gd name="connsiteX1" fmla="*/ 3964140 w 4760044"/>
                  <a:gd name="connsiteY1" fmla="*/ 591130 h 4964273"/>
                  <a:gd name="connsiteX2" fmla="*/ 4735908 w 4760044"/>
                  <a:gd name="connsiteY2" fmla="*/ 1906232 h 4964273"/>
                  <a:gd name="connsiteX3" fmla="*/ 4451030 w 4760044"/>
                  <a:gd name="connsiteY3" fmla="*/ 3809413 h 4964273"/>
                  <a:gd name="connsiteX4" fmla="*/ 3419865 w 4760044"/>
                  <a:gd name="connsiteY4" fmla="*/ 4845181 h 4964273"/>
                  <a:gd name="connsiteX5" fmla="*/ 1074535 w 4760044"/>
                  <a:gd name="connsiteY5" fmla="*/ 4657562 h 4964273"/>
                  <a:gd name="connsiteX6" fmla="*/ 33359 w 4760044"/>
                  <a:gd name="connsiteY6" fmla="*/ 2995991 h 4964273"/>
                  <a:gd name="connsiteX7" fmla="*/ 592137 w 4760044"/>
                  <a:gd name="connsiteY7" fmla="*/ 806182 h 4964273"/>
                  <a:gd name="connsiteX8" fmla="*/ 2649000 w 4760044"/>
                  <a:gd name="connsiteY8" fmla="*/ 326 h 4964273"/>
                  <a:gd name="connsiteX0" fmla="*/ 2649000 w 4849475"/>
                  <a:gd name="connsiteY0" fmla="*/ -4 h 4963943"/>
                  <a:gd name="connsiteX1" fmla="*/ 4735908 w 4849475"/>
                  <a:gd name="connsiteY1" fmla="*/ 1905902 h 4963943"/>
                  <a:gd name="connsiteX2" fmla="*/ 4451030 w 4849475"/>
                  <a:gd name="connsiteY2" fmla="*/ 3809083 h 4963943"/>
                  <a:gd name="connsiteX3" fmla="*/ 3419865 w 4849475"/>
                  <a:gd name="connsiteY3" fmla="*/ 4844851 h 4963943"/>
                  <a:gd name="connsiteX4" fmla="*/ 1074535 w 4849475"/>
                  <a:gd name="connsiteY4" fmla="*/ 4657232 h 4963943"/>
                  <a:gd name="connsiteX5" fmla="*/ 33359 w 4849475"/>
                  <a:gd name="connsiteY5" fmla="*/ 2995661 h 4963943"/>
                  <a:gd name="connsiteX6" fmla="*/ 592137 w 4849475"/>
                  <a:gd name="connsiteY6" fmla="*/ 805852 h 4963943"/>
                  <a:gd name="connsiteX7" fmla="*/ 2649000 w 4849475"/>
                  <a:gd name="connsiteY7" fmla="*/ -4 h 4963943"/>
                  <a:gd name="connsiteX0" fmla="*/ 2649000 w 4750338"/>
                  <a:gd name="connsiteY0" fmla="*/ -4 h 4963943"/>
                  <a:gd name="connsiteX1" fmla="*/ 4615020 w 4750338"/>
                  <a:gd name="connsiteY1" fmla="*/ 1658609 h 4963943"/>
                  <a:gd name="connsiteX2" fmla="*/ 4451030 w 4750338"/>
                  <a:gd name="connsiteY2" fmla="*/ 3809083 h 4963943"/>
                  <a:gd name="connsiteX3" fmla="*/ 3419865 w 4750338"/>
                  <a:gd name="connsiteY3" fmla="*/ 4844851 h 4963943"/>
                  <a:gd name="connsiteX4" fmla="*/ 1074535 w 4750338"/>
                  <a:gd name="connsiteY4" fmla="*/ 4657232 h 4963943"/>
                  <a:gd name="connsiteX5" fmla="*/ 33359 w 4750338"/>
                  <a:gd name="connsiteY5" fmla="*/ 2995661 h 4963943"/>
                  <a:gd name="connsiteX6" fmla="*/ 592137 w 4750338"/>
                  <a:gd name="connsiteY6" fmla="*/ 805852 h 4963943"/>
                  <a:gd name="connsiteX7" fmla="*/ 2649000 w 4750338"/>
                  <a:gd name="connsiteY7" fmla="*/ -4 h 4963943"/>
                  <a:gd name="connsiteX0" fmla="*/ 2158871 w 4260209"/>
                  <a:gd name="connsiteY0" fmla="*/ -4 h 5086984"/>
                  <a:gd name="connsiteX1" fmla="*/ 4124891 w 4260209"/>
                  <a:gd name="connsiteY1" fmla="*/ 1658609 h 5086984"/>
                  <a:gd name="connsiteX2" fmla="*/ 3960901 w 4260209"/>
                  <a:gd name="connsiteY2" fmla="*/ 3809083 h 5086984"/>
                  <a:gd name="connsiteX3" fmla="*/ 2929736 w 4260209"/>
                  <a:gd name="connsiteY3" fmla="*/ 4844851 h 5086984"/>
                  <a:gd name="connsiteX4" fmla="*/ 584406 w 4260209"/>
                  <a:gd name="connsiteY4" fmla="*/ 4657232 h 5086984"/>
                  <a:gd name="connsiteX5" fmla="*/ 102008 w 4260209"/>
                  <a:gd name="connsiteY5" fmla="*/ 805852 h 5086984"/>
                  <a:gd name="connsiteX6" fmla="*/ 2158871 w 4260209"/>
                  <a:gd name="connsiteY6" fmla="*/ -4 h 5086984"/>
                  <a:gd name="connsiteX0" fmla="*/ 2341715 w 4443053"/>
                  <a:gd name="connsiteY0" fmla="*/ -4 h 4937580"/>
                  <a:gd name="connsiteX1" fmla="*/ 4307735 w 4443053"/>
                  <a:gd name="connsiteY1" fmla="*/ 1658609 h 4937580"/>
                  <a:gd name="connsiteX2" fmla="*/ 4143745 w 4443053"/>
                  <a:gd name="connsiteY2" fmla="*/ 3809083 h 4937580"/>
                  <a:gd name="connsiteX3" fmla="*/ 3112580 w 4443053"/>
                  <a:gd name="connsiteY3" fmla="*/ 4844851 h 4937580"/>
                  <a:gd name="connsiteX4" fmla="*/ 321924 w 4443053"/>
                  <a:gd name="connsiteY4" fmla="*/ 4230304 h 4937580"/>
                  <a:gd name="connsiteX5" fmla="*/ 284852 w 4443053"/>
                  <a:gd name="connsiteY5" fmla="*/ 805852 h 4937580"/>
                  <a:gd name="connsiteX6" fmla="*/ 2341715 w 4443053"/>
                  <a:gd name="connsiteY6" fmla="*/ -4 h 4937580"/>
                  <a:gd name="connsiteX0" fmla="*/ 2567003 w 4668341"/>
                  <a:gd name="connsiteY0" fmla="*/ -4 h 4924017"/>
                  <a:gd name="connsiteX1" fmla="*/ 4533023 w 4668341"/>
                  <a:gd name="connsiteY1" fmla="*/ 1658609 h 4924017"/>
                  <a:gd name="connsiteX2" fmla="*/ 4369033 w 4668341"/>
                  <a:gd name="connsiteY2" fmla="*/ 3809083 h 4924017"/>
                  <a:gd name="connsiteX3" fmla="*/ 3337868 w 4668341"/>
                  <a:gd name="connsiteY3" fmla="*/ 4844851 h 4924017"/>
                  <a:gd name="connsiteX4" fmla="*/ 547212 w 4668341"/>
                  <a:gd name="connsiteY4" fmla="*/ 4230304 h 4924017"/>
                  <a:gd name="connsiteX5" fmla="*/ 169043 w 4668341"/>
                  <a:gd name="connsiteY5" fmla="*/ 1352706 h 4924017"/>
                  <a:gd name="connsiteX6" fmla="*/ 2567003 w 4668341"/>
                  <a:gd name="connsiteY6" fmla="*/ -4 h 492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68341" h="4924017">
                    <a:moveTo>
                      <a:pt x="2567003" y="-4"/>
                    </a:moveTo>
                    <a:cubicBezTo>
                      <a:pt x="3257631" y="183338"/>
                      <a:pt x="4232685" y="1023761"/>
                      <a:pt x="4533023" y="1658609"/>
                    </a:cubicBezTo>
                    <a:cubicBezTo>
                      <a:pt x="4833361" y="2293457"/>
                      <a:pt x="4568226" y="3278043"/>
                      <a:pt x="4369033" y="3809083"/>
                    </a:cubicBezTo>
                    <a:cubicBezTo>
                      <a:pt x="4169841" y="4340123"/>
                      <a:pt x="3650694" y="4729882"/>
                      <a:pt x="3337868" y="4844851"/>
                    </a:cubicBezTo>
                    <a:cubicBezTo>
                      <a:pt x="2627022" y="5065916"/>
                      <a:pt x="1075350" y="4812328"/>
                      <a:pt x="547212" y="4230304"/>
                    </a:cubicBezTo>
                    <a:cubicBezTo>
                      <a:pt x="19074" y="3648280"/>
                      <a:pt x="-167589" y="2057757"/>
                      <a:pt x="169043" y="1352706"/>
                    </a:cubicBezTo>
                    <a:cubicBezTo>
                      <a:pt x="505675" y="647655"/>
                      <a:pt x="1914330" y="30744"/>
                      <a:pt x="2567003" y="-4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D1E018D5-2D62-7D18-4BF2-DD6C21823E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20478977">
                <a:off x="483308" y="4524878"/>
                <a:ext cx="383909" cy="400252"/>
              </a:xfrm>
              <a:custGeom>
                <a:avLst/>
                <a:gdLst>
                  <a:gd name="connsiteX0" fmla="*/ 2531073 w 4828010"/>
                  <a:gd name="connsiteY0" fmla="*/ 0 h 4873559"/>
                  <a:gd name="connsiteX1" fmla="*/ 3937963 w 4828010"/>
                  <a:gd name="connsiteY1" fmla="*/ 437433 h 4873559"/>
                  <a:gd name="connsiteX2" fmla="*/ 4806231 w 4828010"/>
                  <a:gd name="connsiteY2" fmla="*/ 1773180 h 4873559"/>
                  <a:gd name="connsiteX3" fmla="*/ 4448644 w 4828010"/>
                  <a:gd name="connsiteY3" fmla="*/ 3933235 h 4873559"/>
                  <a:gd name="connsiteX4" fmla="*/ 3192542 w 4828010"/>
                  <a:gd name="connsiteY4" fmla="*/ 4716168 h 4873559"/>
                  <a:gd name="connsiteX5" fmla="*/ 937448 w 4828010"/>
                  <a:gd name="connsiteY5" fmla="*/ 4547691 h 4873559"/>
                  <a:gd name="connsiteX6" fmla="*/ 12348 w 4828010"/>
                  <a:gd name="connsiteY6" fmla="*/ 3026750 h 4873559"/>
                  <a:gd name="connsiteX7" fmla="*/ 553508 w 4828010"/>
                  <a:gd name="connsiteY7" fmla="*/ 740383 h 4873559"/>
                  <a:gd name="connsiteX8" fmla="*/ 2531073 w 4828010"/>
                  <a:gd name="connsiteY8" fmla="*/ 0 h 4873559"/>
                  <a:gd name="connsiteX0" fmla="*/ 2531073 w 4828010"/>
                  <a:gd name="connsiteY0" fmla="*/ 0 h 4853896"/>
                  <a:gd name="connsiteX1" fmla="*/ 3937963 w 4828010"/>
                  <a:gd name="connsiteY1" fmla="*/ 437433 h 4853896"/>
                  <a:gd name="connsiteX2" fmla="*/ 4806231 w 4828010"/>
                  <a:gd name="connsiteY2" fmla="*/ 1773180 h 4853896"/>
                  <a:gd name="connsiteX3" fmla="*/ 4448644 w 4828010"/>
                  <a:gd name="connsiteY3" fmla="*/ 3933235 h 4853896"/>
                  <a:gd name="connsiteX4" fmla="*/ 3192542 w 4828010"/>
                  <a:gd name="connsiteY4" fmla="*/ 4716168 h 4853896"/>
                  <a:gd name="connsiteX5" fmla="*/ 1075671 w 4828010"/>
                  <a:gd name="connsiteY5" fmla="*/ 4473263 h 4853896"/>
                  <a:gd name="connsiteX6" fmla="*/ 12348 w 4828010"/>
                  <a:gd name="connsiteY6" fmla="*/ 3026750 h 4853896"/>
                  <a:gd name="connsiteX7" fmla="*/ 553508 w 4828010"/>
                  <a:gd name="connsiteY7" fmla="*/ 740383 h 4853896"/>
                  <a:gd name="connsiteX8" fmla="*/ 2531073 w 4828010"/>
                  <a:gd name="connsiteY8" fmla="*/ 0 h 4853896"/>
                  <a:gd name="connsiteX0" fmla="*/ 2531073 w 4828010"/>
                  <a:gd name="connsiteY0" fmla="*/ 0 h 4852652"/>
                  <a:gd name="connsiteX1" fmla="*/ 3937963 w 4828010"/>
                  <a:gd name="connsiteY1" fmla="*/ 437433 h 4852652"/>
                  <a:gd name="connsiteX2" fmla="*/ 4806231 w 4828010"/>
                  <a:gd name="connsiteY2" fmla="*/ 1773180 h 4852652"/>
                  <a:gd name="connsiteX3" fmla="*/ 4448644 w 4828010"/>
                  <a:gd name="connsiteY3" fmla="*/ 3933235 h 4852652"/>
                  <a:gd name="connsiteX4" fmla="*/ 3192542 w 4828010"/>
                  <a:gd name="connsiteY4" fmla="*/ 4716168 h 4852652"/>
                  <a:gd name="connsiteX5" fmla="*/ 1160732 w 4828010"/>
                  <a:gd name="connsiteY5" fmla="*/ 4467947 h 4852652"/>
                  <a:gd name="connsiteX6" fmla="*/ 12348 w 4828010"/>
                  <a:gd name="connsiteY6" fmla="*/ 3026750 h 4852652"/>
                  <a:gd name="connsiteX7" fmla="*/ 553508 w 4828010"/>
                  <a:gd name="connsiteY7" fmla="*/ 740383 h 4852652"/>
                  <a:gd name="connsiteX8" fmla="*/ 2531073 w 4828010"/>
                  <a:gd name="connsiteY8" fmla="*/ 0 h 4852652"/>
                  <a:gd name="connsiteX0" fmla="*/ 2531073 w 4828010"/>
                  <a:gd name="connsiteY0" fmla="*/ 0 h 4852652"/>
                  <a:gd name="connsiteX1" fmla="*/ 3937963 w 4828010"/>
                  <a:gd name="connsiteY1" fmla="*/ 437433 h 4852652"/>
                  <a:gd name="connsiteX2" fmla="*/ 4806231 w 4828010"/>
                  <a:gd name="connsiteY2" fmla="*/ 1773180 h 4852652"/>
                  <a:gd name="connsiteX3" fmla="*/ 4448644 w 4828010"/>
                  <a:gd name="connsiteY3" fmla="*/ 3933235 h 4852652"/>
                  <a:gd name="connsiteX4" fmla="*/ 3192542 w 4828010"/>
                  <a:gd name="connsiteY4" fmla="*/ 4716168 h 4852652"/>
                  <a:gd name="connsiteX5" fmla="*/ 1160732 w 4828010"/>
                  <a:gd name="connsiteY5" fmla="*/ 4467947 h 4852652"/>
                  <a:gd name="connsiteX6" fmla="*/ 12348 w 4828010"/>
                  <a:gd name="connsiteY6" fmla="*/ 3026750 h 4852652"/>
                  <a:gd name="connsiteX7" fmla="*/ 553508 w 4828010"/>
                  <a:gd name="connsiteY7" fmla="*/ 740383 h 4852652"/>
                  <a:gd name="connsiteX8" fmla="*/ 2531073 w 4828010"/>
                  <a:gd name="connsiteY8" fmla="*/ 0 h 4852652"/>
                  <a:gd name="connsiteX0" fmla="*/ 2460239 w 4757176"/>
                  <a:gd name="connsiteY0" fmla="*/ 0 h 4850182"/>
                  <a:gd name="connsiteX1" fmla="*/ 3867129 w 4757176"/>
                  <a:gd name="connsiteY1" fmla="*/ 437433 h 4850182"/>
                  <a:gd name="connsiteX2" fmla="*/ 4735397 w 4757176"/>
                  <a:gd name="connsiteY2" fmla="*/ 1773180 h 4850182"/>
                  <a:gd name="connsiteX3" fmla="*/ 4377810 w 4757176"/>
                  <a:gd name="connsiteY3" fmla="*/ 3933235 h 4850182"/>
                  <a:gd name="connsiteX4" fmla="*/ 3121708 w 4757176"/>
                  <a:gd name="connsiteY4" fmla="*/ 4716168 h 4850182"/>
                  <a:gd name="connsiteX5" fmla="*/ 1089898 w 4757176"/>
                  <a:gd name="connsiteY5" fmla="*/ 4467947 h 4850182"/>
                  <a:gd name="connsiteX6" fmla="*/ 15942 w 4757176"/>
                  <a:gd name="connsiteY6" fmla="*/ 3101178 h 4850182"/>
                  <a:gd name="connsiteX7" fmla="*/ 482674 w 4757176"/>
                  <a:gd name="connsiteY7" fmla="*/ 740383 h 4850182"/>
                  <a:gd name="connsiteX8" fmla="*/ 2460239 w 4757176"/>
                  <a:gd name="connsiteY8" fmla="*/ 0 h 4850182"/>
                  <a:gd name="connsiteX0" fmla="*/ 2460239 w 4757176"/>
                  <a:gd name="connsiteY0" fmla="*/ 0 h 4850182"/>
                  <a:gd name="connsiteX1" fmla="*/ 3867129 w 4757176"/>
                  <a:gd name="connsiteY1" fmla="*/ 437433 h 4850182"/>
                  <a:gd name="connsiteX2" fmla="*/ 4735397 w 4757176"/>
                  <a:gd name="connsiteY2" fmla="*/ 1773180 h 4850182"/>
                  <a:gd name="connsiteX3" fmla="*/ 4377810 w 4757176"/>
                  <a:gd name="connsiteY3" fmla="*/ 3933235 h 4850182"/>
                  <a:gd name="connsiteX4" fmla="*/ 3121708 w 4757176"/>
                  <a:gd name="connsiteY4" fmla="*/ 4716168 h 4850182"/>
                  <a:gd name="connsiteX5" fmla="*/ 1089898 w 4757176"/>
                  <a:gd name="connsiteY5" fmla="*/ 4467947 h 4850182"/>
                  <a:gd name="connsiteX6" fmla="*/ 15942 w 4757176"/>
                  <a:gd name="connsiteY6" fmla="*/ 3101178 h 4850182"/>
                  <a:gd name="connsiteX7" fmla="*/ 482674 w 4757176"/>
                  <a:gd name="connsiteY7" fmla="*/ 740383 h 4850182"/>
                  <a:gd name="connsiteX8" fmla="*/ 2460239 w 4757176"/>
                  <a:gd name="connsiteY8" fmla="*/ 0 h 4850182"/>
                  <a:gd name="connsiteX0" fmla="*/ 2484014 w 4780951"/>
                  <a:gd name="connsiteY0" fmla="*/ 0 h 4850182"/>
                  <a:gd name="connsiteX1" fmla="*/ 3890904 w 4780951"/>
                  <a:gd name="connsiteY1" fmla="*/ 437433 h 4850182"/>
                  <a:gd name="connsiteX2" fmla="*/ 4759172 w 4780951"/>
                  <a:gd name="connsiteY2" fmla="*/ 1773180 h 4850182"/>
                  <a:gd name="connsiteX3" fmla="*/ 4401585 w 4780951"/>
                  <a:gd name="connsiteY3" fmla="*/ 3933235 h 4850182"/>
                  <a:gd name="connsiteX4" fmla="*/ 3145483 w 4780951"/>
                  <a:gd name="connsiteY4" fmla="*/ 4716168 h 4850182"/>
                  <a:gd name="connsiteX5" fmla="*/ 1113673 w 4780951"/>
                  <a:gd name="connsiteY5" fmla="*/ 4467947 h 4850182"/>
                  <a:gd name="connsiteX6" fmla="*/ 39717 w 4780951"/>
                  <a:gd name="connsiteY6" fmla="*/ 3101178 h 4850182"/>
                  <a:gd name="connsiteX7" fmla="*/ 506449 w 4780951"/>
                  <a:gd name="connsiteY7" fmla="*/ 740383 h 4850182"/>
                  <a:gd name="connsiteX8" fmla="*/ 2484014 w 4780951"/>
                  <a:gd name="connsiteY8" fmla="*/ 0 h 4850182"/>
                  <a:gd name="connsiteX0" fmla="*/ 2484014 w 4780127"/>
                  <a:gd name="connsiteY0" fmla="*/ 0 h 4850182"/>
                  <a:gd name="connsiteX1" fmla="*/ 3890904 w 4780127"/>
                  <a:gd name="connsiteY1" fmla="*/ 437433 h 4850182"/>
                  <a:gd name="connsiteX2" fmla="*/ 4759172 w 4780127"/>
                  <a:gd name="connsiteY2" fmla="*/ 1773180 h 4850182"/>
                  <a:gd name="connsiteX3" fmla="*/ 4390953 w 4780127"/>
                  <a:gd name="connsiteY3" fmla="*/ 3805644 h 4850182"/>
                  <a:gd name="connsiteX4" fmla="*/ 3145483 w 4780127"/>
                  <a:gd name="connsiteY4" fmla="*/ 4716168 h 4850182"/>
                  <a:gd name="connsiteX5" fmla="*/ 1113673 w 4780127"/>
                  <a:gd name="connsiteY5" fmla="*/ 4467947 h 4850182"/>
                  <a:gd name="connsiteX6" fmla="*/ 39717 w 4780127"/>
                  <a:gd name="connsiteY6" fmla="*/ 3101178 h 4850182"/>
                  <a:gd name="connsiteX7" fmla="*/ 506449 w 4780127"/>
                  <a:gd name="connsiteY7" fmla="*/ 740383 h 4850182"/>
                  <a:gd name="connsiteX8" fmla="*/ 2484014 w 4780127"/>
                  <a:gd name="connsiteY8" fmla="*/ 0 h 4850182"/>
                  <a:gd name="connsiteX0" fmla="*/ 2484014 w 4778010"/>
                  <a:gd name="connsiteY0" fmla="*/ 0 h 4846926"/>
                  <a:gd name="connsiteX1" fmla="*/ 3890904 w 4778010"/>
                  <a:gd name="connsiteY1" fmla="*/ 437433 h 4846926"/>
                  <a:gd name="connsiteX2" fmla="*/ 4759172 w 4778010"/>
                  <a:gd name="connsiteY2" fmla="*/ 1773180 h 4846926"/>
                  <a:gd name="connsiteX3" fmla="*/ 4390953 w 4778010"/>
                  <a:gd name="connsiteY3" fmla="*/ 3805644 h 4846926"/>
                  <a:gd name="connsiteX4" fmla="*/ 3343914 w 4778010"/>
                  <a:gd name="connsiteY4" fmla="*/ 4712128 h 4846926"/>
                  <a:gd name="connsiteX5" fmla="*/ 1113673 w 4778010"/>
                  <a:gd name="connsiteY5" fmla="*/ 4467947 h 4846926"/>
                  <a:gd name="connsiteX6" fmla="*/ 39717 w 4778010"/>
                  <a:gd name="connsiteY6" fmla="*/ 3101178 h 4846926"/>
                  <a:gd name="connsiteX7" fmla="*/ 506449 w 4778010"/>
                  <a:gd name="connsiteY7" fmla="*/ 740383 h 4846926"/>
                  <a:gd name="connsiteX8" fmla="*/ 2484014 w 4778010"/>
                  <a:gd name="connsiteY8" fmla="*/ 0 h 4846926"/>
                  <a:gd name="connsiteX0" fmla="*/ 2484014 w 4782503"/>
                  <a:gd name="connsiteY0" fmla="*/ 0 h 4846926"/>
                  <a:gd name="connsiteX1" fmla="*/ 3890904 w 4782503"/>
                  <a:gd name="connsiteY1" fmla="*/ 437433 h 4846926"/>
                  <a:gd name="connsiteX2" fmla="*/ 4759172 w 4782503"/>
                  <a:gd name="connsiteY2" fmla="*/ 1773180 h 4846926"/>
                  <a:gd name="connsiteX3" fmla="*/ 4450482 w 4782503"/>
                  <a:gd name="connsiteY3" fmla="*/ 3688481 h 4846926"/>
                  <a:gd name="connsiteX4" fmla="*/ 3343914 w 4782503"/>
                  <a:gd name="connsiteY4" fmla="*/ 4712128 h 4846926"/>
                  <a:gd name="connsiteX5" fmla="*/ 1113673 w 4782503"/>
                  <a:gd name="connsiteY5" fmla="*/ 4467947 h 4846926"/>
                  <a:gd name="connsiteX6" fmla="*/ 39717 w 4782503"/>
                  <a:gd name="connsiteY6" fmla="*/ 3101178 h 4846926"/>
                  <a:gd name="connsiteX7" fmla="*/ 506449 w 4782503"/>
                  <a:gd name="connsiteY7" fmla="*/ 740383 h 4846926"/>
                  <a:gd name="connsiteX8" fmla="*/ 2484014 w 4782503"/>
                  <a:gd name="connsiteY8" fmla="*/ 0 h 4846926"/>
                  <a:gd name="connsiteX0" fmla="*/ 2484014 w 4784889"/>
                  <a:gd name="connsiteY0" fmla="*/ 0 h 4846926"/>
                  <a:gd name="connsiteX1" fmla="*/ 3890904 w 4784889"/>
                  <a:gd name="connsiteY1" fmla="*/ 437433 h 4846926"/>
                  <a:gd name="connsiteX2" fmla="*/ 4759172 w 4784889"/>
                  <a:gd name="connsiteY2" fmla="*/ 1773180 h 4846926"/>
                  <a:gd name="connsiteX3" fmla="*/ 4474294 w 4784889"/>
                  <a:gd name="connsiteY3" fmla="*/ 3676361 h 4846926"/>
                  <a:gd name="connsiteX4" fmla="*/ 3343914 w 4784889"/>
                  <a:gd name="connsiteY4" fmla="*/ 4712128 h 4846926"/>
                  <a:gd name="connsiteX5" fmla="*/ 1113673 w 4784889"/>
                  <a:gd name="connsiteY5" fmla="*/ 4467947 h 4846926"/>
                  <a:gd name="connsiteX6" fmla="*/ 39717 w 4784889"/>
                  <a:gd name="connsiteY6" fmla="*/ 3101178 h 4846926"/>
                  <a:gd name="connsiteX7" fmla="*/ 506449 w 4784889"/>
                  <a:gd name="connsiteY7" fmla="*/ 740383 h 4846926"/>
                  <a:gd name="connsiteX8" fmla="*/ 2484014 w 4784889"/>
                  <a:gd name="connsiteY8" fmla="*/ 0 h 4846926"/>
                  <a:gd name="connsiteX0" fmla="*/ 2484014 w 4784889"/>
                  <a:gd name="connsiteY0" fmla="*/ 0 h 4860980"/>
                  <a:gd name="connsiteX1" fmla="*/ 3890904 w 4784889"/>
                  <a:gd name="connsiteY1" fmla="*/ 437433 h 4860980"/>
                  <a:gd name="connsiteX2" fmla="*/ 4759172 w 4784889"/>
                  <a:gd name="connsiteY2" fmla="*/ 1773180 h 4860980"/>
                  <a:gd name="connsiteX3" fmla="*/ 4474294 w 4784889"/>
                  <a:gd name="connsiteY3" fmla="*/ 3676361 h 4860980"/>
                  <a:gd name="connsiteX4" fmla="*/ 3343914 w 4784889"/>
                  <a:gd name="connsiteY4" fmla="*/ 4712128 h 4860980"/>
                  <a:gd name="connsiteX5" fmla="*/ 1097799 w 4784889"/>
                  <a:gd name="connsiteY5" fmla="*/ 4524510 h 4860980"/>
                  <a:gd name="connsiteX6" fmla="*/ 39717 w 4784889"/>
                  <a:gd name="connsiteY6" fmla="*/ 3101178 h 4860980"/>
                  <a:gd name="connsiteX7" fmla="*/ 506449 w 4784889"/>
                  <a:gd name="connsiteY7" fmla="*/ 740383 h 4860980"/>
                  <a:gd name="connsiteX8" fmla="*/ 2484014 w 4784889"/>
                  <a:gd name="connsiteY8" fmla="*/ 0 h 4860980"/>
                  <a:gd name="connsiteX0" fmla="*/ 2484014 w 4783308"/>
                  <a:gd name="connsiteY0" fmla="*/ 0 h 4860981"/>
                  <a:gd name="connsiteX1" fmla="*/ 3890904 w 4783308"/>
                  <a:gd name="connsiteY1" fmla="*/ 437433 h 4860981"/>
                  <a:gd name="connsiteX2" fmla="*/ 4759172 w 4783308"/>
                  <a:gd name="connsiteY2" fmla="*/ 1773180 h 4860981"/>
                  <a:gd name="connsiteX3" fmla="*/ 4474294 w 4783308"/>
                  <a:gd name="connsiteY3" fmla="*/ 3676361 h 4860981"/>
                  <a:gd name="connsiteX4" fmla="*/ 3443129 w 4783308"/>
                  <a:gd name="connsiteY4" fmla="*/ 4712129 h 4860981"/>
                  <a:gd name="connsiteX5" fmla="*/ 1097799 w 4783308"/>
                  <a:gd name="connsiteY5" fmla="*/ 4524510 h 4860981"/>
                  <a:gd name="connsiteX6" fmla="*/ 39717 w 4783308"/>
                  <a:gd name="connsiteY6" fmla="*/ 3101178 h 4860981"/>
                  <a:gd name="connsiteX7" fmla="*/ 506449 w 4783308"/>
                  <a:gd name="connsiteY7" fmla="*/ 740383 h 4860981"/>
                  <a:gd name="connsiteX8" fmla="*/ 2484014 w 4783308"/>
                  <a:gd name="connsiteY8" fmla="*/ 0 h 4860981"/>
                  <a:gd name="connsiteX0" fmla="*/ 2484014 w 4783308"/>
                  <a:gd name="connsiteY0" fmla="*/ 0 h 4821502"/>
                  <a:gd name="connsiteX1" fmla="*/ 3890904 w 4783308"/>
                  <a:gd name="connsiteY1" fmla="*/ 437433 h 4821502"/>
                  <a:gd name="connsiteX2" fmla="*/ 4759172 w 4783308"/>
                  <a:gd name="connsiteY2" fmla="*/ 1773180 h 4821502"/>
                  <a:gd name="connsiteX3" fmla="*/ 4474294 w 4783308"/>
                  <a:gd name="connsiteY3" fmla="*/ 3676361 h 4821502"/>
                  <a:gd name="connsiteX4" fmla="*/ 3443129 w 4783308"/>
                  <a:gd name="connsiteY4" fmla="*/ 4712129 h 4821502"/>
                  <a:gd name="connsiteX5" fmla="*/ 1097799 w 4783308"/>
                  <a:gd name="connsiteY5" fmla="*/ 4524510 h 4821502"/>
                  <a:gd name="connsiteX6" fmla="*/ 39717 w 4783308"/>
                  <a:gd name="connsiteY6" fmla="*/ 3101178 h 4821502"/>
                  <a:gd name="connsiteX7" fmla="*/ 506449 w 4783308"/>
                  <a:gd name="connsiteY7" fmla="*/ 740383 h 4821502"/>
                  <a:gd name="connsiteX8" fmla="*/ 2484014 w 4783308"/>
                  <a:gd name="connsiteY8" fmla="*/ 0 h 4821502"/>
                  <a:gd name="connsiteX0" fmla="*/ 2484014 w 4783308"/>
                  <a:gd name="connsiteY0" fmla="*/ 0 h 4821502"/>
                  <a:gd name="connsiteX1" fmla="*/ 3890904 w 4783308"/>
                  <a:gd name="connsiteY1" fmla="*/ 437433 h 4821502"/>
                  <a:gd name="connsiteX2" fmla="*/ 4759172 w 4783308"/>
                  <a:gd name="connsiteY2" fmla="*/ 1773180 h 4821502"/>
                  <a:gd name="connsiteX3" fmla="*/ 4474294 w 4783308"/>
                  <a:gd name="connsiteY3" fmla="*/ 3676361 h 4821502"/>
                  <a:gd name="connsiteX4" fmla="*/ 3443129 w 4783308"/>
                  <a:gd name="connsiteY4" fmla="*/ 4712129 h 4821502"/>
                  <a:gd name="connsiteX5" fmla="*/ 1097799 w 4783308"/>
                  <a:gd name="connsiteY5" fmla="*/ 4524510 h 4821502"/>
                  <a:gd name="connsiteX6" fmla="*/ 39717 w 4783308"/>
                  <a:gd name="connsiteY6" fmla="*/ 3101178 h 4821502"/>
                  <a:gd name="connsiteX7" fmla="*/ 506449 w 4783308"/>
                  <a:gd name="connsiteY7" fmla="*/ 740383 h 4821502"/>
                  <a:gd name="connsiteX8" fmla="*/ 2484014 w 4783308"/>
                  <a:gd name="connsiteY8" fmla="*/ 0 h 4821502"/>
                  <a:gd name="connsiteX0" fmla="*/ 2532073 w 4784141"/>
                  <a:gd name="connsiteY0" fmla="*/ 0 h 4773425"/>
                  <a:gd name="connsiteX1" fmla="*/ 3891737 w 4784141"/>
                  <a:gd name="connsiteY1" fmla="*/ 389356 h 4773425"/>
                  <a:gd name="connsiteX2" fmla="*/ 4760005 w 4784141"/>
                  <a:gd name="connsiteY2" fmla="*/ 1725103 h 4773425"/>
                  <a:gd name="connsiteX3" fmla="*/ 4475127 w 4784141"/>
                  <a:gd name="connsiteY3" fmla="*/ 3628284 h 4773425"/>
                  <a:gd name="connsiteX4" fmla="*/ 3443962 w 4784141"/>
                  <a:gd name="connsiteY4" fmla="*/ 4664052 h 4773425"/>
                  <a:gd name="connsiteX5" fmla="*/ 1098632 w 4784141"/>
                  <a:gd name="connsiteY5" fmla="*/ 4476433 h 4773425"/>
                  <a:gd name="connsiteX6" fmla="*/ 40550 w 4784141"/>
                  <a:gd name="connsiteY6" fmla="*/ 3053101 h 4773425"/>
                  <a:gd name="connsiteX7" fmla="*/ 507282 w 4784141"/>
                  <a:gd name="connsiteY7" fmla="*/ 692306 h 4773425"/>
                  <a:gd name="connsiteX8" fmla="*/ 2532073 w 4784141"/>
                  <a:gd name="connsiteY8" fmla="*/ 0 h 4773425"/>
                  <a:gd name="connsiteX0" fmla="*/ 2532073 w 4784141"/>
                  <a:gd name="connsiteY0" fmla="*/ 491 h 4773916"/>
                  <a:gd name="connsiteX1" fmla="*/ 3891737 w 4784141"/>
                  <a:gd name="connsiteY1" fmla="*/ 389847 h 4773916"/>
                  <a:gd name="connsiteX2" fmla="*/ 4760005 w 4784141"/>
                  <a:gd name="connsiteY2" fmla="*/ 1725594 h 4773916"/>
                  <a:gd name="connsiteX3" fmla="*/ 4475127 w 4784141"/>
                  <a:gd name="connsiteY3" fmla="*/ 3628775 h 4773916"/>
                  <a:gd name="connsiteX4" fmla="*/ 3443962 w 4784141"/>
                  <a:gd name="connsiteY4" fmla="*/ 4664543 h 4773916"/>
                  <a:gd name="connsiteX5" fmla="*/ 1098632 w 4784141"/>
                  <a:gd name="connsiteY5" fmla="*/ 4476924 h 4773916"/>
                  <a:gd name="connsiteX6" fmla="*/ 40550 w 4784141"/>
                  <a:gd name="connsiteY6" fmla="*/ 3053592 h 4773916"/>
                  <a:gd name="connsiteX7" fmla="*/ 507282 w 4784141"/>
                  <a:gd name="connsiteY7" fmla="*/ 692797 h 4773916"/>
                  <a:gd name="connsiteX8" fmla="*/ 2532073 w 4784141"/>
                  <a:gd name="connsiteY8" fmla="*/ 491 h 4773916"/>
                  <a:gd name="connsiteX0" fmla="*/ 2532073 w 4784141"/>
                  <a:gd name="connsiteY0" fmla="*/ 491 h 4773916"/>
                  <a:gd name="connsiteX1" fmla="*/ 3891737 w 4784141"/>
                  <a:gd name="connsiteY1" fmla="*/ 389847 h 4773916"/>
                  <a:gd name="connsiteX2" fmla="*/ 4760005 w 4784141"/>
                  <a:gd name="connsiteY2" fmla="*/ 1725594 h 4773916"/>
                  <a:gd name="connsiteX3" fmla="*/ 4475127 w 4784141"/>
                  <a:gd name="connsiteY3" fmla="*/ 3628775 h 4773916"/>
                  <a:gd name="connsiteX4" fmla="*/ 3443962 w 4784141"/>
                  <a:gd name="connsiteY4" fmla="*/ 4664543 h 4773916"/>
                  <a:gd name="connsiteX5" fmla="*/ 1098632 w 4784141"/>
                  <a:gd name="connsiteY5" fmla="*/ 4476924 h 4773916"/>
                  <a:gd name="connsiteX6" fmla="*/ 40550 w 4784141"/>
                  <a:gd name="connsiteY6" fmla="*/ 3053592 h 4773916"/>
                  <a:gd name="connsiteX7" fmla="*/ 507282 w 4784141"/>
                  <a:gd name="connsiteY7" fmla="*/ 692797 h 4773916"/>
                  <a:gd name="connsiteX8" fmla="*/ 2532073 w 4784141"/>
                  <a:gd name="connsiteY8" fmla="*/ 491 h 4773916"/>
                  <a:gd name="connsiteX0" fmla="*/ 2558783 w 4784614"/>
                  <a:gd name="connsiteY0" fmla="*/ 525 h 4757924"/>
                  <a:gd name="connsiteX1" fmla="*/ 3892210 w 4784614"/>
                  <a:gd name="connsiteY1" fmla="*/ 373855 h 4757924"/>
                  <a:gd name="connsiteX2" fmla="*/ 4760478 w 4784614"/>
                  <a:gd name="connsiteY2" fmla="*/ 1709602 h 4757924"/>
                  <a:gd name="connsiteX3" fmla="*/ 4475600 w 4784614"/>
                  <a:gd name="connsiteY3" fmla="*/ 3612783 h 4757924"/>
                  <a:gd name="connsiteX4" fmla="*/ 3444435 w 4784614"/>
                  <a:gd name="connsiteY4" fmla="*/ 4648551 h 4757924"/>
                  <a:gd name="connsiteX5" fmla="*/ 1099105 w 4784614"/>
                  <a:gd name="connsiteY5" fmla="*/ 4460932 h 4757924"/>
                  <a:gd name="connsiteX6" fmla="*/ 41023 w 4784614"/>
                  <a:gd name="connsiteY6" fmla="*/ 3037600 h 4757924"/>
                  <a:gd name="connsiteX7" fmla="*/ 507755 w 4784614"/>
                  <a:gd name="connsiteY7" fmla="*/ 676805 h 4757924"/>
                  <a:gd name="connsiteX8" fmla="*/ 2558783 w 4784614"/>
                  <a:gd name="connsiteY8" fmla="*/ 525 h 4757924"/>
                  <a:gd name="connsiteX0" fmla="*/ 2558783 w 4784614"/>
                  <a:gd name="connsiteY0" fmla="*/ 408 h 4757807"/>
                  <a:gd name="connsiteX1" fmla="*/ 3907953 w 4784614"/>
                  <a:gd name="connsiteY1" fmla="*/ 443183 h 4757807"/>
                  <a:gd name="connsiteX2" fmla="*/ 4760478 w 4784614"/>
                  <a:gd name="connsiteY2" fmla="*/ 1709485 h 4757807"/>
                  <a:gd name="connsiteX3" fmla="*/ 4475600 w 4784614"/>
                  <a:gd name="connsiteY3" fmla="*/ 3612666 h 4757807"/>
                  <a:gd name="connsiteX4" fmla="*/ 3444435 w 4784614"/>
                  <a:gd name="connsiteY4" fmla="*/ 4648434 h 4757807"/>
                  <a:gd name="connsiteX5" fmla="*/ 1099105 w 4784614"/>
                  <a:gd name="connsiteY5" fmla="*/ 4460815 h 4757807"/>
                  <a:gd name="connsiteX6" fmla="*/ 41023 w 4784614"/>
                  <a:gd name="connsiteY6" fmla="*/ 3037483 h 4757807"/>
                  <a:gd name="connsiteX7" fmla="*/ 507755 w 4784614"/>
                  <a:gd name="connsiteY7" fmla="*/ 676688 h 4757807"/>
                  <a:gd name="connsiteX8" fmla="*/ 2558783 w 4784614"/>
                  <a:gd name="connsiteY8" fmla="*/ 408 h 4757807"/>
                  <a:gd name="connsiteX0" fmla="*/ 2675744 w 4786788"/>
                  <a:gd name="connsiteY0" fmla="*/ 250 h 4954478"/>
                  <a:gd name="connsiteX1" fmla="*/ 3910127 w 4786788"/>
                  <a:gd name="connsiteY1" fmla="*/ 639854 h 4954478"/>
                  <a:gd name="connsiteX2" fmla="*/ 4762652 w 4786788"/>
                  <a:gd name="connsiteY2" fmla="*/ 1906156 h 4954478"/>
                  <a:gd name="connsiteX3" fmla="*/ 4477774 w 4786788"/>
                  <a:gd name="connsiteY3" fmla="*/ 3809337 h 4954478"/>
                  <a:gd name="connsiteX4" fmla="*/ 3446609 w 4786788"/>
                  <a:gd name="connsiteY4" fmla="*/ 4845105 h 4954478"/>
                  <a:gd name="connsiteX5" fmla="*/ 1101279 w 4786788"/>
                  <a:gd name="connsiteY5" fmla="*/ 4657486 h 4954478"/>
                  <a:gd name="connsiteX6" fmla="*/ 43197 w 4786788"/>
                  <a:gd name="connsiteY6" fmla="*/ 3234154 h 4954478"/>
                  <a:gd name="connsiteX7" fmla="*/ 509929 w 4786788"/>
                  <a:gd name="connsiteY7" fmla="*/ 873359 h 4954478"/>
                  <a:gd name="connsiteX8" fmla="*/ 2675744 w 4786788"/>
                  <a:gd name="connsiteY8" fmla="*/ 250 h 4954478"/>
                  <a:gd name="connsiteX0" fmla="*/ 2675744 w 4786788"/>
                  <a:gd name="connsiteY0" fmla="*/ 250 h 4954478"/>
                  <a:gd name="connsiteX1" fmla="*/ 3910127 w 4786788"/>
                  <a:gd name="connsiteY1" fmla="*/ 639854 h 4954478"/>
                  <a:gd name="connsiteX2" fmla="*/ 4762652 w 4786788"/>
                  <a:gd name="connsiteY2" fmla="*/ 1906156 h 4954478"/>
                  <a:gd name="connsiteX3" fmla="*/ 4477774 w 4786788"/>
                  <a:gd name="connsiteY3" fmla="*/ 3809337 h 4954478"/>
                  <a:gd name="connsiteX4" fmla="*/ 3446609 w 4786788"/>
                  <a:gd name="connsiteY4" fmla="*/ 4845105 h 4954478"/>
                  <a:gd name="connsiteX5" fmla="*/ 1101279 w 4786788"/>
                  <a:gd name="connsiteY5" fmla="*/ 4657486 h 4954478"/>
                  <a:gd name="connsiteX6" fmla="*/ 43197 w 4786788"/>
                  <a:gd name="connsiteY6" fmla="*/ 3234154 h 4954478"/>
                  <a:gd name="connsiteX7" fmla="*/ 509929 w 4786788"/>
                  <a:gd name="connsiteY7" fmla="*/ 873359 h 4954478"/>
                  <a:gd name="connsiteX8" fmla="*/ 2675744 w 4786788"/>
                  <a:gd name="connsiteY8" fmla="*/ 250 h 4954478"/>
                  <a:gd name="connsiteX0" fmla="*/ 2675744 w 4786788"/>
                  <a:gd name="connsiteY0" fmla="*/ 290 h 4954518"/>
                  <a:gd name="connsiteX1" fmla="*/ 3910127 w 4786788"/>
                  <a:gd name="connsiteY1" fmla="*/ 639894 h 4954518"/>
                  <a:gd name="connsiteX2" fmla="*/ 4762652 w 4786788"/>
                  <a:gd name="connsiteY2" fmla="*/ 1906196 h 4954518"/>
                  <a:gd name="connsiteX3" fmla="*/ 4477774 w 4786788"/>
                  <a:gd name="connsiteY3" fmla="*/ 3809377 h 4954518"/>
                  <a:gd name="connsiteX4" fmla="*/ 3446609 w 4786788"/>
                  <a:gd name="connsiteY4" fmla="*/ 4845145 h 4954518"/>
                  <a:gd name="connsiteX5" fmla="*/ 1101279 w 4786788"/>
                  <a:gd name="connsiteY5" fmla="*/ 4657526 h 4954518"/>
                  <a:gd name="connsiteX6" fmla="*/ 43197 w 4786788"/>
                  <a:gd name="connsiteY6" fmla="*/ 3234194 h 4954518"/>
                  <a:gd name="connsiteX7" fmla="*/ 509929 w 4786788"/>
                  <a:gd name="connsiteY7" fmla="*/ 873399 h 4954518"/>
                  <a:gd name="connsiteX8" fmla="*/ 2675744 w 4786788"/>
                  <a:gd name="connsiteY8" fmla="*/ 290 h 4954518"/>
                  <a:gd name="connsiteX0" fmla="*/ 2675744 w 4786788"/>
                  <a:gd name="connsiteY0" fmla="*/ 326 h 4954554"/>
                  <a:gd name="connsiteX1" fmla="*/ 3990884 w 4786788"/>
                  <a:gd name="connsiteY1" fmla="*/ 591130 h 4954554"/>
                  <a:gd name="connsiteX2" fmla="*/ 4762652 w 4786788"/>
                  <a:gd name="connsiteY2" fmla="*/ 1906232 h 4954554"/>
                  <a:gd name="connsiteX3" fmla="*/ 4477774 w 4786788"/>
                  <a:gd name="connsiteY3" fmla="*/ 3809413 h 4954554"/>
                  <a:gd name="connsiteX4" fmla="*/ 3446609 w 4786788"/>
                  <a:gd name="connsiteY4" fmla="*/ 4845181 h 4954554"/>
                  <a:gd name="connsiteX5" fmla="*/ 1101279 w 4786788"/>
                  <a:gd name="connsiteY5" fmla="*/ 4657562 h 4954554"/>
                  <a:gd name="connsiteX6" fmla="*/ 43197 w 4786788"/>
                  <a:gd name="connsiteY6" fmla="*/ 3234230 h 4954554"/>
                  <a:gd name="connsiteX7" fmla="*/ 509929 w 4786788"/>
                  <a:gd name="connsiteY7" fmla="*/ 873435 h 4954554"/>
                  <a:gd name="connsiteX8" fmla="*/ 2675744 w 4786788"/>
                  <a:gd name="connsiteY8" fmla="*/ 326 h 4954554"/>
                  <a:gd name="connsiteX0" fmla="*/ 2662196 w 4773240"/>
                  <a:gd name="connsiteY0" fmla="*/ 326 h 4954554"/>
                  <a:gd name="connsiteX1" fmla="*/ 3977336 w 4773240"/>
                  <a:gd name="connsiteY1" fmla="*/ 591130 h 4954554"/>
                  <a:gd name="connsiteX2" fmla="*/ 4749104 w 4773240"/>
                  <a:gd name="connsiteY2" fmla="*/ 1906232 h 4954554"/>
                  <a:gd name="connsiteX3" fmla="*/ 4464226 w 4773240"/>
                  <a:gd name="connsiteY3" fmla="*/ 3809413 h 4954554"/>
                  <a:gd name="connsiteX4" fmla="*/ 3433061 w 4773240"/>
                  <a:gd name="connsiteY4" fmla="*/ 4845181 h 4954554"/>
                  <a:gd name="connsiteX5" fmla="*/ 1087731 w 4773240"/>
                  <a:gd name="connsiteY5" fmla="*/ 4657562 h 4954554"/>
                  <a:gd name="connsiteX6" fmla="*/ 29649 w 4773240"/>
                  <a:gd name="connsiteY6" fmla="*/ 3234230 h 4954554"/>
                  <a:gd name="connsiteX7" fmla="*/ 640977 w 4773240"/>
                  <a:gd name="connsiteY7" fmla="*/ 730117 h 4954554"/>
                  <a:gd name="connsiteX8" fmla="*/ 2662196 w 4773240"/>
                  <a:gd name="connsiteY8" fmla="*/ 326 h 4954554"/>
                  <a:gd name="connsiteX0" fmla="*/ 2664762 w 4775806"/>
                  <a:gd name="connsiteY0" fmla="*/ 326 h 4954554"/>
                  <a:gd name="connsiteX1" fmla="*/ 3979902 w 4775806"/>
                  <a:gd name="connsiteY1" fmla="*/ 591130 h 4954554"/>
                  <a:gd name="connsiteX2" fmla="*/ 4751670 w 4775806"/>
                  <a:gd name="connsiteY2" fmla="*/ 1906232 h 4954554"/>
                  <a:gd name="connsiteX3" fmla="*/ 4466792 w 4775806"/>
                  <a:gd name="connsiteY3" fmla="*/ 3809413 h 4954554"/>
                  <a:gd name="connsiteX4" fmla="*/ 3435627 w 4775806"/>
                  <a:gd name="connsiteY4" fmla="*/ 4845181 h 4954554"/>
                  <a:gd name="connsiteX5" fmla="*/ 1090297 w 4775806"/>
                  <a:gd name="connsiteY5" fmla="*/ 4657562 h 4954554"/>
                  <a:gd name="connsiteX6" fmla="*/ 32215 w 4775806"/>
                  <a:gd name="connsiteY6" fmla="*/ 3234230 h 4954554"/>
                  <a:gd name="connsiteX7" fmla="*/ 607899 w 4775806"/>
                  <a:gd name="connsiteY7" fmla="*/ 806182 h 4954554"/>
                  <a:gd name="connsiteX8" fmla="*/ 2664762 w 4775806"/>
                  <a:gd name="connsiteY8" fmla="*/ 326 h 4954554"/>
                  <a:gd name="connsiteX0" fmla="*/ 2673549 w 4784593"/>
                  <a:gd name="connsiteY0" fmla="*/ 326 h 4954554"/>
                  <a:gd name="connsiteX1" fmla="*/ 3988689 w 4784593"/>
                  <a:gd name="connsiteY1" fmla="*/ 591130 h 4954554"/>
                  <a:gd name="connsiteX2" fmla="*/ 4760457 w 4784593"/>
                  <a:gd name="connsiteY2" fmla="*/ 1906232 h 4954554"/>
                  <a:gd name="connsiteX3" fmla="*/ 4475579 w 4784593"/>
                  <a:gd name="connsiteY3" fmla="*/ 3809413 h 4954554"/>
                  <a:gd name="connsiteX4" fmla="*/ 3444414 w 4784593"/>
                  <a:gd name="connsiteY4" fmla="*/ 4845181 h 4954554"/>
                  <a:gd name="connsiteX5" fmla="*/ 1099084 w 4784593"/>
                  <a:gd name="connsiteY5" fmla="*/ 4657562 h 4954554"/>
                  <a:gd name="connsiteX6" fmla="*/ 41002 w 4784593"/>
                  <a:gd name="connsiteY6" fmla="*/ 3234230 h 4954554"/>
                  <a:gd name="connsiteX7" fmla="*/ 616686 w 4784593"/>
                  <a:gd name="connsiteY7" fmla="*/ 806182 h 4954554"/>
                  <a:gd name="connsiteX8" fmla="*/ 2673549 w 4784593"/>
                  <a:gd name="connsiteY8" fmla="*/ 326 h 4954554"/>
                  <a:gd name="connsiteX0" fmla="*/ 2649000 w 4760044"/>
                  <a:gd name="connsiteY0" fmla="*/ 326 h 4964273"/>
                  <a:gd name="connsiteX1" fmla="*/ 3964140 w 4760044"/>
                  <a:gd name="connsiteY1" fmla="*/ 591130 h 4964273"/>
                  <a:gd name="connsiteX2" fmla="*/ 4735908 w 4760044"/>
                  <a:gd name="connsiteY2" fmla="*/ 1906232 h 4964273"/>
                  <a:gd name="connsiteX3" fmla="*/ 4451030 w 4760044"/>
                  <a:gd name="connsiteY3" fmla="*/ 3809413 h 4964273"/>
                  <a:gd name="connsiteX4" fmla="*/ 3419865 w 4760044"/>
                  <a:gd name="connsiteY4" fmla="*/ 4845181 h 4964273"/>
                  <a:gd name="connsiteX5" fmla="*/ 1074535 w 4760044"/>
                  <a:gd name="connsiteY5" fmla="*/ 4657562 h 4964273"/>
                  <a:gd name="connsiteX6" fmla="*/ 33359 w 4760044"/>
                  <a:gd name="connsiteY6" fmla="*/ 2995991 h 4964273"/>
                  <a:gd name="connsiteX7" fmla="*/ 592137 w 4760044"/>
                  <a:gd name="connsiteY7" fmla="*/ 806182 h 4964273"/>
                  <a:gd name="connsiteX8" fmla="*/ 2649000 w 4760044"/>
                  <a:gd name="connsiteY8" fmla="*/ 326 h 4964273"/>
                  <a:gd name="connsiteX0" fmla="*/ 2649000 w 4849475"/>
                  <a:gd name="connsiteY0" fmla="*/ -4 h 4963943"/>
                  <a:gd name="connsiteX1" fmla="*/ 4735908 w 4849475"/>
                  <a:gd name="connsiteY1" fmla="*/ 1905902 h 4963943"/>
                  <a:gd name="connsiteX2" fmla="*/ 4451030 w 4849475"/>
                  <a:gd name="connsiteY2" fmla="*/ 3809083 h 4963943"/>
                  <a:gd name="connsiteX3" fmla="*/ 3419865 w 4849475"/>
                  <a:gd name="connsiteY3" fmla="*/ 4844851 h 4963943"/>
                  <a:gd name="connsiteX4" fmla="*/ 1074535 w 4849475"/>
                  <a:gd name="connsiteY4" fmla="*/ 4657232 h 4963943"/>
                  <a:gd name="connsiteX5" fmla="*/ 33359 w 4849475"/>
                  <a:gd name="connsiteY5" fmla="*/ 2995661 h 4963943"/>
                  <a:gd name="connsiteX6" fmla="*/ 592137 w 4849475"/>
                  <a:gd name="connsiteY6" fmla="*/ 805852 h 4963943"/>
                  <a:gd name="connsiteX7" fmla="*/ 2649000 w 4849475"/>
                  <a:gd name="connsiteY7" fmla="*/ -4 h 4963943"/>
                  <a:gd name="connsiteX0" fmla="*/ 2649000 w 4750338"/>
                  <a:gd name="connsiteY0" fmla="*/ -4 h 4963943"/>
                  <a:gd name="connsiteX1" fmla="*/ 4615020 w 4750338"/>
                  <a:gd name="connsiteY1" fmla="*/ 1658609 h 4963943"/>
                  <a:gd name="connsiteX2" fmla="*/ 4451030 w 4750338"/>
                  <a:gd name="connsiteY2" fmla="*/ 3809083 h 4963943"/>
                  <a:gd name="connsiteX3" fmla="*/ 3419865 w 4750338"/>
                  <a:gd name="connsiteY3" fmla="*/ 4844851 h 4963943"/>
                  <a:gd name="connsiteX4" fmla="*/ 1074535 w 4750338"/>
                  <a:gd name="connsiteY4" fmla="*/ 4657232 h 4963943"/>
                  <a:gd name="connsiteX5" fmla="*/ 33359 w 4750338"/>
                  <a:gd name="connsiteY5" fmla="*/ 2995661 h 4963943"/>
                  <a:gd name="connsiteX6" fmla="*/ 592137 w 4750338"/>
                  <a:gd name="connsiteY6" fmla="*/ 805852 h 4963943"/>
                  <a:gd name="connsiteX7" fmla="*/ 2649000 w 4750338"/>
                  <a:gd name="connsiteY7" fmla="*/ -4 h 4963943"/>
                  <a:gd name="connsiteX0" fmla="*/ 2158871 w 4260209"/>
                  <a:gd name="connsiteY0" fmla="*/ -4 h 5086984"/>
                  <a:gd name="connsiteX1" fmla="*/ 4124891 w 4260209"/>
                  <a:gd name="connsiteY1" fmla="*/ 1658609 h 5086984"/>
                  <a:gd name="connsiteX2" fmla="*/ 3960901 w 4260209"/>
                  <a:gd name="connsiteY2" fmla="*/ 3809083 h 5086984"/>
                  <a:gd name="connsiteX3" fmla="*/ 2929736 w 4260209"/>
                  <a:gd name="connsiteY3" fmla="*/ 4844851 h 5086984"/>
                  <a:gd name="connsiteX4" fmla="*/ 584406 w 4260209"/>
                  <a:gd name="connsiteY4" fmla="*/ 4657232 h 5086984"/>
                  <a:gd name="connsiteX5" fmla="*/ 102008 w 4260209"/>
                  <a:gd name="connsiteY5" fmla="*/ 805852 h 5086984"/>
                  <a:gd name="connsiteX6" fmla="*/ 2158871 w 4260209"/>
                  <a:gd name="connsiteY6" fmla="*/ -4 h 5086984"/>
                  <a:gd name="connsiteX0" fmla="*/ 2341715 w 4443053"/>
                  <a:gd name="connsiteY0" fmla="*/ -4 h 4937580"/>
                  <a:gd name="connsiteX1" fmla="*/ 4307735 w 4443053"/>
                  <a:gd name="connsiteY1" fmla="*/ 1658609 h 4937580"/>
                  <a:gd name="connsiteX2" fmla="*/ 4143745 w 4443053"/>
                  <a:gd name="connsiteY2" fmla="*/ 3809083 h 4937580"/>
                  <a:gd name="connsiteX3" fmla="*/ 3112580 w 4443053"/>
                  <a:gd name="connsiteY3" fmla="*/ 4844851 h 4937580"/>
                  <a:gd name="connsiteX4" fmla="*/ 321924 w 4443053"/>
                  <a:gd name="connsiteY4" fmla="*/ 4230304 h 4937580"/>
                  <a:gd name="connsiteX5" fmla="*/ 284852 w 4443053"/>
                  <a:gd name="connsiteY5" fmla="*/ 805852 h 4937580"/>
                  <a:gd name="connsiteX6" fmla="*/ 2341715 w 4443053"/>
                  <a:gd name="connsiteY6" fmla="*/ -4 h 4937580"/>
                  <a:gd name="connsiteX0" fmla="*/ 2567003 w 4668341"/>
                  <a:gd name="connsiteY0" fmla="*/ -4 h 4924017"/>
                  <a:gd name="connsiteX1" fmla="*/ 4533023 w 4668341"/>
                  <a:gd name="connsiteY1" fmla="*/ 1658609 h 4924017"/>
                  <a:gd name="connsiteX2" fmla="*/ 4369033 w 4668341"/>
                  <a:gd name="connsiteY2" fmla="*/ 3809083 h 4924017"/>
                  <a:gd name="connsiteX3" fmla="*/ 3337868 w 4668341"/>
                  <a:gd name="connsiteY3" fmla="*/ 4844851 h 4924017"/>
                  <a:gd name="connsiteX4" fmla="*/ 547212 w 4668341"/>
                  <a:gd name="connsiteY4" fmla="*/ 4230304 h 4924017"/>
                  <a:gd name="connsiteX5" fmla="*/ 169043 w 4668341"/>
                  <a:gd name="connsiteY5" fmla="*/ 1352706 h 4924017"/>
                  <a:gd name="connsiteX6" fmla="*/ 2567003 w 4668341"/>
                  <a:gd name="connsiteY6" fmla="*/ -4 h 492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68341" h="4924017">
                    <a:moveTo>
                      <a:pt x="2567003" y="-4"/>
                    </a:moveTo>
                    <a:cubicBezTo>
                      <a:pt x="3257631" y="183338"/>
                      <a:pt x="4232685" y="1023761"/>
                      <a:pt x="4533023" y="1658609"/>
                    </a:cubicBezTo>
                    <a:cubicBezTo>
                      <a:pt x="4833361" y="2293457"/>
                      <a:pt x="4568226" y="3278043"/>
                      <a:pt x="4369033" y="3809083"/>
                    </a:cubicBezTo>
                    <a:cubicBezTo>
                      <a:pt x="4169841" y="4340123"/>
                      <a:pt x="3650694" y="4729882"/>
                      <a:pt x="3337868" y="4844851"/>
                    </a:cubicBezTo>
                    <a:cubicBezTo>
                      <a:pt x="2627022" y="5065916"/>
                      <a:pt x="1075350" y="4812328"/>
                      <a:pt x="547212" y="4230304"/>
                    </a:cubicBezTo>
                    <a:cubicBezTo>
                      <a:pt x="19074" y="3648280"/>
                      <a:pt x="-167589" y="2057757"/>
                      <a:pt x="169043" y="1352706"/>
                    </a:cubicBezTo>
                    <a:cubicBezTo>
                      <a:pt x="505675" y="647655"/>
                      <a:pt x="1914330" y="30744"/>
                      <a:pt x="2567003" y="-4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1B7C26D-EC7C-4DFE-219A-FC41DAC71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532479">
              <a:off x="950678" y="6193473"/>
              <a:ext cx="1338349" cy="535670"/>
            </a:xfrm>
            <a:custGeom>
              <a:avLst/>
              <a:gdLst>
                <a:gd name="connsiteX0" fmla="*/ 1338349 w 1338349"/>
                <a:gd name="connsiteY0" fmla="*/ 347818 h 535670"/>
                <a:gd name="connsiteX1" fmla="*/ 1287341 w 1338349"/>
                <a:gd name="connsiteY1" fmla="*/ 535530 h 535670"/>
                <a:gd name="connsiteX2" fmla="*/ 372868 w 1338349"/>
                <a:gd name="connsiteY2" fmla="*/ 397570 h 535670"/>
                <a:gd name="connsiteX3" fmla="*/ 245339 w 1338349"/>
                <a:gd name="connsiteY3" fmla="*/ 374153 h 535670"/>
                <a:gd name="connsiteX4" fmla="*/ 0 w 1338349"/>
                <a:gd name="connsiteY4" fmla="*/ 69826 h 535670"/>
                <a:gd name="connsiteX5" fmla="*/ 36770 w 1338349"/>
                <a:gd name="connsiteY5" fmla="*/ 0 h 535670"/>
                <a:gd name="connsiteX6" fmla="*/ 159700 w 1338349"/>
                <a:gd name="connsiteY6" fmla="*/ 32956 h 535670"/>
                <a:gd name="connsiteX7" fmla="*/ 1338349 w 1338349"/>
                <a:gd name="connsiteY7" fmla="*/ 347818 h 535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8349" h="535670">
                  <a:moveTo>
                    <a:pt x="1338349" y="347818"/>
                  </a:moveTo>
                  <a:cubicBezTo>
                    <a:pt x="1334499" y="384480"/>
                    <a:pt x="1300731" y="541013"/>
                    <a:pt x="1287341" y="535530"/>
                  </a:cubicBezTo>
                  <a:cubicBezTo>
                    <a:pt x="1136748" y="531428"/>
                    <a:pt x="720671" y="460643"/>
                    <a:pt x="372868" y="397570"/>
                  </a:cubicBezTo>
                  <a:lnTo>
                    <a:pt x="245339" y="374153"/>
                  </a:lnTo>
                  <a:lnTo>
                    <a:pt x="0" y="69826"/>
                  </a:lnTo>
                  <a:lnTo>
                    <a:pt x="36770" y="0"/>
                  </a:lnTo>
                  <a:lnTo>
                    <a:pt x="159700" y="32956"/>
                  </a:lnTo>
                  <a:cubicBezTo>
                    <a:pt x="552583" y="137910"/>
                    <a:pt x="1300698" y="323919"/>
                    <a:pt x="1338349" y="347818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345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6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9407112-F20B-4925-FD08-500AC3D89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938076"/>
          </a:xfrm>
        </p:spPr>
        <p:txBody>
          <a:bodyPr>
            <a:normAutofit/>
          </a:bodyPr>
          <a:lstStyle/>
          <a:p>
            <a:r>
              <a:rPr lang="sk-SK"/>
              <a:t>Naše vízie...</a:t>
            </a:r>
            <a:endParaRPr lang="hu-HU"/>
          </a:p>
        </p:txBody>
      </p:sp>
      <p:sp>
        <p:nvSpPr>
          <p:cNvPr id="32" name="Content Placeholder 23">
            <a:extLst>
              <a:ext uri="{FF2B5EF4-FFF2-40B4-BE49-F238E27FC236}">
                <a16:creationId xmlns:a16="http://schemas.microsoft.com/office/drawing/2014/main" id="{B5FC03AF-C0F7-6118-404B-021CDB839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491825"/>
            <a:ext cx="3816096" cy="369437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sk-SK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k-SK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Autori  architektonického projektu: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k-SK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Totalstudio</a:t>
            </a:r>
            <a:r>
              <a:rPr lang="sk-SK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k-SK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s.r.o</a:t>
            </a:r>
            <a:r>
              <a:rPr lang="sk-SK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Povraznícka 5, 81105 </a:t>
            </a:r>
            <a:r>
              <a:rPr lang="sk-SK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Bratslava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k-SK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mgr.</a:t>
            </a:r>
            <a:r>
              <a:rPr lang="sk-SK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art. Róbert </a:t>
            </a:r>
            <a:r>
              <a:rPr lang="sk-SK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Tame</a:t>
            </a:r>
            <a:r>
              <a:rPr lang="sk-SK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k-SK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mgr.</a:t>
            </a:r>
            <a:r>
              <a:rPr lang="sk-SK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art. Tomáš </a:t>
            </a:r>
            <a:r>
              <a:rPr lang="sk-SK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Tokarčík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  <p:pic>
        <p:nvPicPr>
          <p:cNvPr id="7" name="Tartalom helye 6" descr="A képen kültéri, épület, növény, ablak látható">
            <a:extLst>
              <a:ext uri="{FF2B5EF4-FFF2-40B4-BE49-F238E27FC236}">
                <a16:creationId xmlns:a16="http://schemas.microsoft.com/office/drawing/2014/main" id="{EBA7D185-3C0B-41D6-AA5E-125E2C01C2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6" r="-1" b="12878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5" name="Tartalom helye 4" descr="A képen kültéri, épület, ég, ház látható&#10;&#10;Automatikusan generált leírás">
            <a:extLst>
              <a:ext uri="{FF2B5EF4-FFF2-40B4-BE49-F238E27FC236}">
                <a16:creationId xmlns:a16="http://schemas.microsoft.com/office/drawing/2014/main" id="{5065FCA4-67A7-146F-4270-0126182EA3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95" b="11922"/>
          <a:stretch/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89691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41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artalom helye 4" descr="A képen fedett pályás, fal, ajtó, belsőépítészet látható&#10;&#10;Automatikusan generált leírás">
            <a:extLst>
              <a:ext uri="{FF2B5EF4-FFF2-40B4-BE49-F238E27FC236}">
                <a16:creationId xmlns:a16="http://schemas.microsoft.com/office/drawing/2014/main" id="{F6499AE2-3FF6-B2A7-5024-11F7FBF70A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6" r="14516"/>
          <a:stretch/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7" name="Tartalom helye 6" descr="A képen fal, fedett pályás, helyszín, belsőépítészet látható&#10;&#10;Automatikusan generált leírás">
            <a:extLst>
              <a:ext uri="{FF2B5EF4-FFF2-40B4-BE49-F238E27FC236}">
                <a16:creationId xmlns:a16="http://schemas.microsoft.com/office/drawing/2014/main" id="{8EBD12CB-818A-9A96-5685-4245ECDF02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1" r="9239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3" name="Tartalom helye 12">
            <a:extLst>
              <a:ext uri="{FF2B5EF4-FFF2-40B4-BE49-F238E27FC236}">
                <a16:creationId xmlns:a16="http://schemas.microsoft.com/office/drawing/2014/main" id="{EE1E4092-6F5F-E551-7A2A-B0A05B3BFC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902" r="-1" b="-1"/>
          <a:stretch/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55" name="Freeform: Shape 43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6" name="Freeform: Shape 45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B431D46-5084-DBC4-96AA-41BEB119D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>
            <a:normAutofit/>
          </a:bodyPr>
          <a:lstStyle/>
          <a:p>
            <a:r>
              <a:rPr lang="sk-SK" sz="3400" dirty="0"/>
              <a:t>Už len...</a:t>
            </a:r>
            <a:endParaRPr lang="hu-HU" sz="3400" dirty="0"/>
          </a:p>
        </p:txBody>
      </p:sp>
      <p:sp>
        <p:nvSpPr>
          <p:cNvPr id="57" name="Rectangle 47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49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879B81B1-C5A2-0D84-F9A1-A698AB911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4600"/>
            <a:ext cx="4922338" cy="3666744"/>
          </a:xfrm>
        </p:spPr>
        <p:txBody>
          <a:bodyPr>
            <a:normAutofit/>
          </a:bodyPr>
          <a:lstStyle/>
          <a:p>
            <a:r>
              <a:rPr lang="sk-SK" sz="3200" dirty="0"/>
              <a:t>Naplniť životom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477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Rectangle 2079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681CE7B-A65F-E625-D54E-12684D962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468" y="4741948"/>
            <a:ext cx="682952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Jazykom Európy je preklad (Umberto Eco)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33FA407D-4EA1-B384-3585-63682C946A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" r="1" b="17655"/>
          <a:stretch/>
        </p:blipFill>
        <p:spPr bwMode="auto">
          <a:xfrm>
            <a:off x="307840" y="321732"/>
            <a:ext cx="3793472" cy="411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0A2C8836-E221-D564-530D-B6DC8D72E7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6" r="1" b="12799"/>
          <a:stretch/>
        </p:blipFill>
        <p:spPr bwMode="auto">
          <a:xfrm>
            <a:off x="4194959" y="321734"/>
            <a:ext cx="3797570" cy="20105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8470BDB6-83C4-A8F1-F485-CB8AF77E00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6" r="1" b="20507"/>
          <a:stretch/>
        </p:blipFill>
        <p:spPr bwMode="auto">
          <a:xfrm>
            <a:off x="4190180" y="2422097"/>
            <a:ext cx="3794760" cy="20138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1B22C569-DDC6-CFDF-C25E-4A95430848F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-3" b="-3"/>
          <a:stretch/>
        </p:blipFill>
        <p:spPr bwMode="auto">
          <a:xfrm>
            <a:off x="8086176" y="321733"/>
            <a:ext cx="3797984" cy="411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48D685D-6846-2128-896F-6623F82F27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8" r="1" b="17489"/>
          <a:stretch/>
        </p:blipFill>
        <p:spPr bwMode="auto">
          <a:xfrm>
            <a:off x="307840" y="4525715"/>
            <a:ext cx="3794760" cy="20105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82" name="Straight Connector 2081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007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92" name="Rectangle 206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C6C1548-98A1-BCDF-DFCC-6E3784222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k-SK" sz="4200"/>
              <a:t>Prečo</a:t>
            </a:r>
            <a:br>
              <a:rPr lang="sk-SK" sz="4200"/>
            </a:br>
            <a:r>
              <a:rPr lang="sk-SK" sz="4200"/>
              <a:t>OZ Mona Sentimental?</a:t>
            </a:r>
            <a:endParaRPr lang="hu-HU" sz="4200" dirty="0"/>
          </a:p>
        </p:txBody>
      </p:sp>
      <p:sp>
        <p:nvSpPr>
          <p:cNvPr id="209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C1924D0-BCFF-A46A-89EA-D1CD36CED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sk-SK" sz="1900"/>
              <a:t>Od roku 2006</a:t>
            </a:r>
          </a:p>
          <a:p>
            <a:r>
              <a:rPr lang="sk-SK" sz="1900"/>
              <a:t>Vyšehradské literárne projekty</a:t>
            </a:r>
          </a:p>
          <a:p>
            <a:r>
              <a:rPr lang="sk-SK" sz="1900"/>
              <a:t>Projekty zamerané na propagáciu slovenskej literatúry v zahraničí</a:t>
            </a:r>
          </a:p>
          <a:p>
            <a:r>
              <a:rPr lang="sk-SK" sz="1900"/>
              <a:t>Prekladateľské workshopy</a:t>
            </a:r>
          </a:p>
          <a:p>
            <a:r>
              <a:rPr lang="sk-SK" sz="1900"/>
              <a:t>2024, Workshop prekladateľov slovenskej literatúry v Kremnici.</a:t>
            </a:r>
          </a:p>
          <a:p>
            <a:r>
              <a:rPr lang="sk-SK" sz="1900"/>
              <a:t>Prekladateľská CENA</a:t>
            </a:r>
          </a:p>
          <a:p>
            <a:pPr marL="0" indent="0">
              <a:buNone/>
            </a:pPr>
            <a:r>
              <a:rPr lang="sk-SK" sz="1900"/>
              <a:t> </a:t>
            </a:r>
            <a:endParaRPr lang="hu-HU" sz="1900" dirty="0"/>
          </a:p>
        </p:txBody>
      </p:sp>
      <p:pic>
        <p:nvPicPr>
          <p:cNvPr id="2050" name="Picture 2" descr="Nem érhető el leírás a fényképhez.">
            <a:extLst>
              <a:ext uri="{FF2B5EF4-FFF2-40B4-BE49-F238E27FC236}">
                <a16:creationId xmlns:a16="http://schemas.microsoft.com/office/drawing/2014/main" id="{EF596B02-37A2-BA2E-CAD2-13CABB15D7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4" r="12399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879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68717E5B-2C1D-4094-9D25-6FF6FBD92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" y="1219200"/>
            <a:ext cx="4510838" cy="380455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0164015-3214-9477-200C-38358054A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044" y="2090114"/>
            <a:ext cx="3382890" cy="2481886"/>
          </a:xfrm>
        </p:spPr>
        <p:txBody>
          <a:bodyPr>
            <a:normAutofit/>
          </a:bodyPr>
          <a:lstStyle/>
          <a:p>
            <a:pPr algn="ctr"/>
            <a:r>
              <a:rPr lang="sk-SK"/>
              <a:t>Signatári</a:t>
            </a:r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97CF8E9-BF76-7771-A7D9-54A686711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5014" y="974375"/>
            <a:ext cx="6068786" cy="49283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Záštitu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nad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projektom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prevzala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Magda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Vášáryová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sociologička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veľvyslankyňa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a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kultúrna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aktivistka</a:t>
            </a:r>
            <a:endParaRPr lang="hu-HU" sz="1900" b="0" i="0" u="none" strike="noStrike" baseline="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1900" b="1" dirty="0" err="1">
                <a:latin typeface="Times New Roman" panose="02020603050405020304" pitchFamily="18" charset="0"/>
              </a:rPr>
              <a:t>Ď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alší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signatári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a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signatárky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podporujúci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myšlienku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založenia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Európskeho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literárneho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domu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1" i="0" u="none" strike="noStrike" baseline="0" dirty="0" err="1">
                <a:latin typeface="Times New Roman" panose="02020603050405020304" pitchFamily="18" charset="0"/>
              </a:rPr>
              <a:t>Zechenter</a:t>
            </a:r>
            <a:r>
              <a:rPr lang="hu-HU" sz="1900" b="1" i="0" u="none" strike="noStrike" baseline="0" dirty="0">
                <a:latin typeface="Times New Roman" panose="02020603050405020304" pitchFamily="18" charset="0"/>
              </a:rPr>
              <a:t>: </a:t>
            </a:r>
            <a:endParaRPr lang="hu-HU" sz="1900" b="0" i="0" u="none" strike="noStrike" baseline="0" dirty="0">
              <a:latin typeface="Times New Roman" panose="02020603050405020304" pitchFamily="18" charset="0"/>
            </a:endParaRPr>
          </a:p>
          <a:p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Divadelníčky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: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Zuzana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Kronerová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Darina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Abrahámová</a:t>
            </a:r>
            <a:endParaRPr lang="hu-HU" sz="1900" b="0" i="0" u="none" strike="noStrike" baseline="0" dirty="0">
              <a:latin typeface="Times New Roman" panose="02020603050405020304" pitchFamily="18" charset="0"/>
            </a:endParaRPr>
          </a:p>
          <a:p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Literárni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vedci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a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jazykovedkyne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: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Doc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.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PhDr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Rudolf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Chmel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DrSc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., Lucia Molnár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Satinská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Ivana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Taranenková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, PhD, Judit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Görözdi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, PhD</a:t>
            </a:r>
          </a:p>
          <a:p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Spisovatelia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a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spisovateľky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: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Michal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Hvorecký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, Veronika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Šikulová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Ľubomír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Feldek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Dušan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Dušek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sv-SE" sz="1900" b="0" i="0" u="none" strike="noStrike" baseline="0" dirty="0">
                <a:latin typeface="Times New Roman" panose="02020603050405020304" pitchFamily="18" charset="0"/>
              </a:rPr>
              <a:t>Ján Štrasser,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Tomáš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Janovic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Daniela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Kapitáňová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</a:p>
          <a:p>
            <a:r>
              <a:rPr lang="hu-HU" sz="1900" dirty="0">
                <a:latin typeface="Times New Roman" panose="02020603050405020304" pitchFamily="18" charset="0"/>
              </a:rPr>
              <a:t>Karikaturista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František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Jablonovský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</a:p>
          <a:p>
            <a:r>
              <a:rPr lang="hu-HU" sz="1900" dirty="0" err="1">
                <a:latin typeface="Times New Roman" panose="02020603050405020304" pitchFamily="18" charset="0"/>
              </a:rPr>
              <a:t>Prekladatelia</a:t>
            </a:r>
            <a:r>
              <a:rPr lang="hu-HU" sz="1900" dirty="0">
                <a:latin typeface="Times New Roman" panose="02020603050405020304" pitchFamily="18" charset="0"/>
              </a:rPr>
              <a:t> a </a:t>
            </a:r>
            <a:r>
              <a:rPr lang="hu-HU" sz="1900" dirty="0" err="1">
                <a:latin typeface="Times New Roman" panose="02020603050405020304" pitchFamily="18" charset="0"/>
              </a:rPr>
              <a:t>kultúrni</a:t>
            </a:r>
            <a:r>
              <a:rPr lang="hu-HU" sz="1900" dirty="0">
                <a:latin typeface="Times New Roman" panose="02020603050405020304" pitchFamily="18" charset="0"/>
              </a:rPr>
              <a:t> </a:t>
            </a:r>
            <a:r>
              <a:rPr lang="hu-HU" sz="1900" dirty="0" err="1">
                <a:latin typeface="Times New Roman" panose="02020603050405020304" pitchFamily="18" charset="0"/>
              </a:rPr>
              <a:t>diplomati</a:t>
            </a:r>
            <a:r>
              <a:rPr lang="hu-HU" sz="1900" dirty="0">
                <a:latin typeface="Times New Roman" panose="02020603050405020304" pitchFamily="18" charset="0"/>
              </a:rPr>
              <a:t>: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Miroslava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Vallová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Stanislav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hu-HU" sz="1900" b="0" i="0" u="none" strike="noStrike" baseline="0" dirty="0" err="1">
                <a:latin typeface="Times New Roman" panose="02020603050405020304" pitchFamily="18" charset="0"/>
              </a:rPr>
              <a:t>Vallo</a:t>
            </a:r>
            <a:r>
              <a:rPr lang="hu-HU" sz="1900" dirty="0">
                <a:latin typeface="Times New Roman" panose="02020603050405020304" pitchFamily="18" charset="0"/>
              </a:rPr>
              <a:t> a </a:t>
            </a:r>
            <a:r>
              <a:rPr lang="hu-HU" sz="1900" dirty="0" err="1">
                <a:latin typeface="Times New Roman" panose="02020603050405020304" pitchFamily="18" charset="0"/>
              </a:rPr>
              <a:t>mnohí</a:t>
            </a:r>
            <a:r>
              <a:rPr lang="hu-HU" sz="1900" dirty="0">
                <a:latin typeface="Times New Roman" panose="02020603050405020304" pitchFamily="18" charset="0"/>
              </a:rPr>
              <a:t> </a:t>
            </a:r>
            <a:r>
              <a:rPr lang="hu-HU" sz="1900" dirty="0" err="1">
                <a:latin typeface="Times New Roman" panose="02020603050405020304" pitchFamily="18" charset="0"/>
              </a:rPr>
              <a:t>ďalší</a:t>
            </a:r>
            <a:r>
              <a:rPr lang="hu-HU" sz="1900" b="0" i="0" u="none" strike="noStrike" baseline="0" dirty="0">
                <a:latin typeface="Times New Roman" panose="02020603050405020304" pitchFamily="18" charset="0"/>
              </a:rPr>
              <a:t> </a:t>
            </a:r>
            <a:endParaRPr lang="hu-HU" sz="1900" dirty="0"/>
          </a:p>
        </p:txBody>
      </p:sp>
    </p:spTree>
    <p:extLst>
      <p:ext uri="{BB962C8B-B14F-4D97-AF65-F5344CB8AC3E}">
        <p14:creationId xmlns:p14="http://schemas.microsoft.com/office/powerpoint/2010/main" val="3314895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41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DDAAB1D-443E-2D6C-C001-545314076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990205"/>
            <a:ext cx="10518776" cy="1200329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sz="7200" b="1">
                <a:solidFill>
                  <a:schemeClr val="bg1"/>
                </a:solidFill>
              </a:rPr>
              <a:t>Sponzori...???</a:t>
            </a:r>
          </a:p>
        </p:txBody>
      </p:sp>
      <p:pic>
        <p:nvPicPr>
          <p:cNvPr id="52" name="Picture 37" descr="Magnifying glass on clear background">
            <a:extLst>
              <a:ext uri="{FF2B5EF4-FFF2-40B4-BE49-F238E27FC236}">
                <a16:creationId xmlns:a16="http://schemas.microsoft.com/office/drawing/2014/main" id="{64EB7692-F254-5090-8C65-85DE958ACD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425" b="36632"/>
          <a:stretch/>
        </p:blipFill>
        <p:spPr>
          <a:xfrm>
            <a:off x="20" y="10"/>
            <a:ext cx="12191980" cy="3657590"/>
          </a:xfrm>
          <a:custGeom>
            <a:avLst/>
            <a:gdLst/>
            <a:ahLst/>
            <a:cxnLst/>
            <a:rect l="l" t="t" r="r" b="b"/>
            <a:pathLst>
              <a:path w="12192000" h="3657600">
                <a:moveTo>
                  <a:pt x="7230262" y="3468462"/>
                </a:moveTo>
                <a:lnTo>
                  <a:pt x="7197115" y="3474938"/>
                </a:lnTo>
                <a:lnTo>
                  <a:pt x="7214545" y="3473344"/>
                </a:lnTo>
                <a:cubicBezTo>
                  <a:pt x="7220308" y="3472558"/>
                  <a:pt x="7225785" y="3471224"/>
                  <a:pt x="7230262" y="3468462"/>
                </a:cubicBezTo>
                <a:close/>
                <a:moveTo>
                  <a:pt x="7009120" y="3411863"/>
                </a:moveTo>
                <a:lnTo>
                  <a:pt x="7021563" y="3422955"/>
                </a:lnTo>
                <a:lnTo>
                  <a:pt x="7021563" y="3422954"/>
                </a:lnTo>
                <a:close/>
                <a:moveTo>
                  <a:pt x="7768443" y="3303674"/>
                </a:moveTo>
                <a:lnTo>
                  <a:pt x="7768443" y="3303675"/>
                </a:lnTo>
                <a:lnTo>
                  <a:pt x="7792447" y="3326153"/>
                </a:lnTo>
                <a:cubicBezTo>
                  <a:pt x="7785969" y="3320057"/>
                  <a:pt x="7779301" y="3313961"/>
                  <a:pt x="7768443" y="3303674"/>
                </a:cubicBezTo>
                <a:close/>
                <a:moveTo>
                  <a:pt x="4038748" y="3301555"/>
                </a:moveTo>
                <a:lnTo>
                  <a:pt x="4030517" y="3313199"/>
                </a:lnTo>
                <a:cubicBezTo>
                  <a:pt x="4026230" y="3321105"/>
                  <a:pt x="4021242" y="3327345"/>
                  <a:pt x="4015609" y="3332050"/>
                </a:cubicBezTo>
                <a:lnTo>
                  <a:pt x="3996845" y="3341704"/>
                </a:lnTo>
                <a:cubicBezTo>
                  <a:pt x="4010562" y="3338155"/>
                  <a:pt x="4021944" y="3329011"/>
                  <a:pt x="4030518" y="3313199"/>
                </a:cubicBezTo>
                <a:close/>
                <a:moveTo>
                  <a:pt x="6245343" y="3298149"/>
                </a:moveTo>
                <a:lnTo>
                  <a:pt x="6274406" y="3304945"/>
                </a:lnTo>
                <a:lnTo>
                  <a:pt x="6291247" y="3311262"/>
                </a:lnTo>
                <a:lnTo>
                  <a:pt x="6291385" y="3311314"/>
                </a:lnTo>
                <a:lnTo>
                  <a:pt x="6306284" y="3317152"/>
                </a:lnTo>
                <a:lnTo>
                  <a:pt x="6308075" y="3317568"/>
                </a:lnTo>
                <a:lnTo>
                  <a:pt x="6313855" y="3319733"/>
                </a:lnTo>
                <a:cubicBezTo>
                  <a:pt x="6321454" y="3322121"/>
                  <a:pt x="6329151" y="3323858"/>
                  <a:pt x="6337048" y="3324296"/>
                </a:cubicBezTo>
                <a:lnTo>
                  <a:pt x="6308075" y="3317568"/>
                </a:lnTo>
                <a:lnTo>
                  <a:pt x="6291385" y="3311314"/>
                </a:lnTo>
                <a:lnTo>
                  <a:pt x="6276197" y="3305364"/>
                </a:lnTo>
                <a:lnTo>
                  <a:pt x="6274406" y="3304945"/>
                </a:lnTo>
                <a:lnTo>
                  <a:pt x="6268613" y="3302771"/>
                </a:lnTo>
                <a:cubicBezTo>
                  <a:pt x="6260996" y="3300370"/>
                  <a:pt x="6253273" y="3298613"/>
                  <a:pt x="6245343" y="3298149"/>
                </a:cubicBezTo>
                <a:close/>
                <a:moveTo>
                  <a:pt x="6558837" y="3268317"/>
                </a:moveTo>
                <a:cubicBezTo>
                  <a:pt x="6548970" y="3267668"/>
                  <a:pt x="6539355" y="3268073"/>
                  <a:pt x="6529984" y="3269763"/>
                </a:cubicBezTo>
                <a:lnTo>
                  <a:pt x="6589207" y="3273193"/>
                </a:lnTo>
                <a:cubicBezTo>
                  <a:pt x="6578825" y="3270668"/>
                  <a:pt x="6568705" y="3268966"/>
                  <a:pt x="6558837" y="3268317"/>
                </a:cubicBezTo>
                <a:close/>
                <a:moveTo>
                  <a:pt x="4834454" y="3207659"/>
                </a:moveTo>
                <a:cubicBezTo>
                  <a:pt x="4849504" y="3224138"/>
                  <a:pt x="4866316" y="3230376"/>
                  <a:pt x="4883986" y="3231901"/>
                </a:cubicBezTo>
                <a:lnTo>
                  <a:pt x="4858238" y="3225387"/>
                </a:lnTo>
                <a:cubicBezTo>
                  <a:pt x="4849945" y="3221578"/>
                  <a:pt x="4841981" y="3215898"/>
                  <a:pt x="4834454" y="3207659"/>
                </a:cubicBezTo>
                <a:close/>
                <a:moveTo>
                  <a:pt x="5056443" y="3205325"/>
                </a:moveTo>
                <a:lnTo>
                  <a:pt x="5072589" y="3206105"/>
                </a:lnTo>
                <a:cubicBezTo>
                  <a:pt x="5078053" y="3207563"/>
                  <a:pt x="5083590" y="3210326"/>
                  <a:pt x="5089162" y="3214707"/>
                </a:cubicBezTo>
                <a:cubicBezTo>
                  <a:pt x="5078020" y="3205944"/>
                  <a:pt x="5067015" y="3203658"/>
                  <a:pt x="5056443" y="3205325"/>
                </a:cubicBezTo>
                <a:close/>
                <a:moveTo>
                  <a:pt x="739852" y="2905443"/>
                </a:moveTo>
                <a:cubicBezTo>
                  <a:pt x="733899" y="2911992"/>
                  <a:pt x="728660" y="2919613"/>
                  <a:pt x="724278" y="2926662"/>
                </a:cubicBezTo>
                <a:cubicBezTo>
                  <a:pt x="719849" y="2933806"/>
                  <a:pt x="714527" y="2939152"/>
                  <a:pt x="708621" y="2942822"/>
                </a:cubicBezTo>
                <a:lnTo>
                  <a:pt x="691439" y="2948297"/>
                </a:lnTo>
                <a:lnTo>
                  <a:pt x="708622" y="2942822"/>
                </a:lnTo>
                <a:cubicBezTo>
                  <a:pt x="714527" y="2939152"/>
                  <a:pt x="719849" y="2933806"/>
                  <a:pt x="724279" y="2926662"/>
                </a:cubicBezTo>
                <a:cubicBezTo>
                  <a:pt x="728660" y="2919613"/>
                  <a:pt x="733899" y="2911992"/>
                  <a:pt x="739852" y="2905443"/>
                </a:cubicBezTo>
                <a:close/>
                <a:moveTo>
                  <a:pt x="8934151" y="2836933"/>
                </a:moveTo>
                <a:cubicBezTo>
                  <a:pt x="8940248" y="2842173"/>
                  <a:pt x="8947058" y="2847506"/>
                  <a:pt x="8954249" y="2851864"/>
                </a:cubicBezTo>
                <a:lnTo>
                  <a:pt x="8962389" y="2855163"/>
                </a:lnTo>
                <a:lnTo>
                  <a:pt x="8954250" y="2851864"/>
                </a:lnTo>
                <a:cubicBezTo>
                  <a:pt x="8947058" y="2847506"/>
                  <a:pt x="8940248" y="2842173"/>
                  <a:pt x="8934151" y="2836933"/>
                </a:cubicBezTo>
                <a:close/>
                <a:moveTo>
                  <a:pt x="2314816" y="2835337"/>
                </a:moveTo>
                <a:cubicBezTo>
                  <a:pt x="2309720" y="2836314"/>
                  <a:pt x="2304339" y="2838362"/>
                  <a:pt x="2300909" y="2840743"/>
                </a:cubicBezTo>
                <a:cubicBezTo>
                  <a:pt x="2267856" y="2863985"/>
                  <a:pt x="2242281" y="2875891"/>
                  <a:pt x="2216515" y="2876487"/>
                </a:cubicBezTo>
                <a:cubicBezTo>
                  <a:pt x="2242281" y="2875891"/>
                  <a:pt x="2267856" y="2863985"/>
                  <a:pt x="2300910" y="2840743"/>
                </a:cubicBezTo>
                <a:close/>
                <a:moveTo>
                  <a:pt x="1916629" y="2813600"/>
                </a:moveTo>
                <a:lnTo>
                  <a:pt x="1907132" y="2816930"/>
                </a:lnTo>
                <a:lnTo>
                  <a:pt x="1866619" y="2826615"/>
                </a:lnTo>
                <a:lnTo>
                  <a:pt x="1907133" y="2816930"/>
                </a:lnTo>
                <a:close/>
                <a:moveTo>
                  <a:pt x="2058204" y="2802832"/>
                </a:moveTo>
                <a:cubicBezTo>
                  <a:pt x="2076636" y="2804546"/>
                  <a:pt x="2095174" y="2805403"/>
                  <a:pt x="2108194" y="2817539"/>
                </a:cubicBezTo>
                <a:cubicBezTo>
                  <a:pt x="2095175" y="2805403"/>
                  <a:pt x="2076636" y="2804546"/>
                  <a:pt x="2058204" y="2802832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10707"/>
                </a:lnTo>
                <a:cubicBezTo>
                  <a:pt x="12192000" y="826330"/>
                  <a:pt x="12192000" y="835855"/>
                  <a:pt x="12192000" y="845570"/>
                </a:cubicBezTo>
                <a:lnTo>
                  <a:pt x="12192000" y="1243302"/>
                </a:lnTo>
                <a:lnTo>
                  <a:pt x="12160947" y="1271923"/>
                </a:lnTo>
                <a:cubicBezTo>
                  <a:pt x="12118083" y="1293449"/>
                  <a:pt x="12072360" y="1312882"/>
                  <a:pt x="12026448" y="1332123"/>
                </a:cubicBezTo>
                <a:cubicBezTo>
                  <a:pt x="12013114" y="1337649"/>
                  <a:pt x="11998443" y="1340697"/>
                  <a:pt x="11986443" y="1348126"/>
                </a:cubicBezTo>
                <a:cubicBezTo>
                  <a:pt x="11931195" y="1382036"/>
                  <a:pt x="11877664" y="1418614"/>
                  <a:pt x="11821656" y="1451191"/>
                </a:cubicBezTo>
                <a:cubicBezTo>
                  <a:pt x="11763931" y="1484910"/>
                  <a:pt x="11712304" y="1524726"/>
                  <a:pt x="11672489" y="1578639"/>
                </a:cubicBezTo>
                <a:cubicBezTo>
                  <a:pt x="11635529" y="1628743"/>
                  <a:pt x="11599714" y="1679607"/>
                  <a:pt x="11562947" y="1729900"/>
                </a:cubicBezTo>
                <a:cubicBezTo>
                  <a:pt x="11553613" y="1742665"/>
                  <a:pt x="11545039" y="1757715"/>
                  <a:pt x="11532275" y="1765907"/>
                </a:cubicBezTo>
                <a:cubicBezTo>
                  <a:pt x="11505795" y="1783052"/>
                  <a:pt x="11476838" y="1796959"/>
                  <a:pt x="11448453" y="1811057"/>
                </a:cubicBezTo>
                <a:cubicBezTo>
                  <a:pt x="11424069" y="1823059"/>
                  <a:pt x="11398160" y="1832011"/>
                  <a:pt x="11374346" y="1844966"/>
                </a:cubicBezTo>
                <a:cubicBezTo>
                  <a:pt x="11355296" y="1855255"/>
                  <a:pt x="11338339" y="1869543"/>
                  <a:pt x="11320623" y="1882497"/>
                </a:cubicBezTo>
                <a:cubicBezTo>
                  <a:pt x="11305192" y="1893736"/>
                  <a:pt x="11288238" y="1903452"/>
                  <a:pt x="11275283" y="1916978"/>
                </a:cubicBezTo>
                <a:cubicBezTo>
                  <a:pt x="11243658" y="1949745"/>
                  <a:pt x="11211843" y="1981940"/>
                  <a:pt x="11172600" y="2006136"/>
                </a:cubicBezTo>
                <a:cubicBezTo>
                  <a:pt x="11133927" y="2030138"/>
                  <a:pt x="11097350" y="2057001"/>
                  <a:pt x="11058869" y="2081386"/>
                </a:cubicBezTo>
                <a:cubicBezTo>
                  <a:pt x="11021146" y="2105199"/>
                  <a:pt x="10987046" y="2131297"/>
                  <a:pt x="10967423" y="2173591"/>
                </a:cubicBezTo>
                <a:cubicBezTo>
                  <a:pt x="10958661" y="2192259"/>
                  <a:pt x="10946279" y="2212644"/>
                  <a:pt x="10929704" y="2223503"/>
                </a:cubicBezTo>
                <a:cubicBezTo>
                  <a:pt x="10906081" y="2238934"/>
                  <a:pt x="10876171" y="2244459"/>
                  <a:pt x="10850453" y="2257603"/>
                </a:cubicBezTo>
                <a:cubicBezTo>
                  <a:pt x="10820162" y="2273034"/>
                  <a:pt x="10785111" y="2286370"/>
                  <a:pt x="10764534" y="2310945"/>
                </a:cubicBezTo>
                <a:cubicBezTo>
                  <a:pt x="10746246" y="2332855"/>
                  <a:pt x="10727767" y="2349999"/>
                  <a:pt x="10703573" y="2363905"/>
                </a:cubicBezTo>
                <a:cubicBezTo>
                  <a:pt x="10686617" y="2373622"/>
                  <a:pt x="10674046" y="2391338"/>
                  <a:pt x="10656519" y="2399340"/>
                </a:cubicBezTo>
                <a:cubicBezTo>
                  <a:pt x="10633467" y="2410009"/>
                  <a:pt x="10610225" y="2418391"/>
                  <a:pt x="10590031" y="2434966"/>
                </a:cubicBezTo>
                <a:cubicBezTo>
                  <a:pt x="10569075" y="2452110"/>
                  <a:pt x="10545263" y="2465636"/>
                  <a:pt x="10523354" y="2481639"/>
                </a:cubicBezTo>
                <a:cubicBezTo>
                  <a:pt x="10511734" y="2490211"/>
                  <a:pt x="10502208" y="2501451"/>
                  <a:pt x="10490969" y="2510406"/>
                </a:cubicBezTo>
                <a:cubicBezTo>
                  <a:pt x="10470394" y="2526788"/>
                  <a:pt x="10449438" y="2542791"/>
                  <a:pt x="10428291" y="2558222"/>
                </a:cubicBezTo>
                <a:cubicBezTo>
                  <a:pt x="10407146" y="2573655"/>
                  <a:pt x="10386952" y="2591561"/>
                  <a:pt x="10363709" y="2602801"/>
                </a:cubicBezTo>
                <a:cubicBezTo>
                  <a:pt x="10324086" y="2621851"/>
                  <a:pt x="10280840" y="2633282"/>
                  <a:pt x="10242357" y="2653857"/>
                </a:cubicBezTo>
                <a:cubicBezTo>
                  <a:pt x="10203304" y="2674811"/>
                  <a:pt x="10166536" y="2701103"/>
                  <a:pt x="10131863" y="2728915"/>
                </a:cubicBezTo>
                <a:cubicBezTo>
                  <a:pt x="10104430" y="2750824"/>
                  <a:pt x="10078713" y="2772543"/>
                  <a:pt x="10044230" y="2783782"/>
                </a:cubicBezTo>
                <a:cubicBezTo>
                  <a:pt x="10024990" y="2790070"/>
                  <a:pt x="10004797" y="2803786"/>
                  <a:pt x="9993175" y="2819789"/>
                </a:cubicBezTo>
                <a:cubicBezTo>
                  <a:pt x="9968027" y="2854649"/>
                  <a:pt x="9935832" y="2879226"/>
                  <a:pt x="9899446" y="2900182"/>
                </a:cubicBezTo>
                <a:cubicBezTo>
                  <a:pt x="9850865" y="2928376"/>
                  <a:pt x="9802858" y="2957143"/>
                  <a:pt x="9754088" y="2984766"/>
                </a:cubicBezTo>
                <a:cubicBezTo>
                  <a:pt x="9725323" y="3001151"/>
                  <a:pt x="9696749" y="3018485"/>
                  <a:pt x="9666265" y="3030488"/>
                </a:cubicBezTo>
                <a:cubicBezTo>
                  <a:pt x="9603971" y="3055255"/>
                  <a:pt x="9540152" y="3076399"/>
                  <a:pt x="9477283" y="3099451"/>
                </a:cubicBezTo>
                <a:cubicBezTo>
                  <a:pt x="9456709" y="3106880"/>
                  <a:pt x="9437278" y="3117549"/>
                  <a:pt x="9416321" y="3124026"/>
                </a:cubicBezTo>
                <a:cubicBezTo>
                  <a:pt x="9393650" y="3131075"/>
                  <a:pt x="9369267" y="3133171"/>
                  <a:pt x="9346597" y="3140219"/>
                </a:cubicBezTo>
                <a:cubicBezTo>
                  <a:pt x="9308875" y="3151840"/>
                  <a:pt x="9272298" y="3166701"/>
                  <a:pt x="9234579" y="3178511"/>
                </a:cubicBezTo>
                <a:cubicBezTo>
                  <a:pt x="9161805" y="3201182"/>
                  <a:pt x="9088840" y="3222899"/>
                  <a:pt x="9015878" y="3244426"/>
                </a:cubicBezTo>
                <a:cubicBezTo>
                  <a:pt x="9000257" y="3248999"/>
                  <a:pt x="8983301" y="3249570"/>
                  <a:pt x="8967871" y="3254523"/>
                </a:cubicBezTo>
                <a:cubicBezTo>
                  <a:pt x="8926911" y="3267859"/>
                  <a:pt x="8886142" y="3282336"/>
                  <a:pt x="8845565" y="3297007"/>
                </a:cubicBezTo>
                <a:cubicBezTo>
                  <a:pt x="8820990" y="3305961"/>
                  <a:pt x="8796985" y="3317009"/>
                  <a:pt x="8772219" y="3325582"/>
                </a:cubicBezTo>
                <a:cubicBezTo>
                  <a:pt x="8752407" y="3332440"/>
                  <a:pt x="8732023" y="3337774"/>
                  <a:pt x="8711448" y="3341966"/>
                </a:cubicBezTo>
                <a:cubicBezTo>
                  <a:pt x="8693731" y="3345586"/>
                  <a:pt x="8675253" y="3345203"/>
                  <a:pt x="8657726" y="3349586"/>
                </a:cubicBezTo>
                <a:cubicBezTo>
                  <a:pt x="8610288" y="3361397"/>
                  <a:pt x="8563425" y="3374733"/>
                  <a:pt x="8516369" y="3387305"/>
                </a:cubicBezTo>
                <a:cubicBezTo>
                  <a:pt x="8497511" y="3392259"/>
                  <a:pt x="8478269" y="3395880"/>
                  <a:pt x="8459979" y="3402166"/>
                </a:cubicBezTo>
                <a:cubicBezTo>
                  <a:pt x="8411019" y="3418741"/>
                  <a:pt x="8362822" y="3437599"/>
                  <a:pt x="8313671" y="3453222"/>
                </a:cubicBezTo>
                <a:cubicBezTo>
                  <a:pt x="8272903" y="3466176"/>
                  <a:pt x="8230992" y="3475510"/>
                  <a:pt x="8189651" y="3486941"/>
                </a:cubicBezTo>
                <a:cubicBezTo>
                  <a:pt x="8172124" y="3491895"/>
                  <a:pt x="8155359" y="3498943"/>
                  <a:pt x="8137835" y="3503134"/>
                </a:cubicBezTo>
                <a:cubicBezTo>
                  <a:pt x="8098590" y="3512659"/>
                  <a:pt x="8058774" y="3520659"/>
                  <a:pt x="8019339" y="3530186"/>
                </a:cubicBezTo>
                <a:cubicBezTo>
                  <a:pt x="7996859" y="3535710"/>
                  <a:pt x="7975142" y="3545617"/>
                  <a:pt x="7952280" y="3549237"/>
                </a:cubicBezTo>
                <a:cubicBezTo>
                  <a:pt x="7897987" y="3557809"/>
                  <a:pt x="7843311" y="3563905"/>
                  <a:pt x="7788636" y="3570763"/>
                </a:cubicBezTo>
                <a:cubicBezTo>
                  <a:pt x="7732247" y="3577811"/>
                  <a:pt x="7676047" y="3585242"/>
                  <a:pt x="7619655" y="3591528"/>
                </a:cubicBezTo>
                <a:cubicBezTo>
                  <a:pt x="7588795" y="3594768"/>
                  <a:pt x="7557742" y="3595338"/>
                  <a:pt x="7526880" y="3598386"/>
                </a:cubicBezTo>
                <a:cubicBezTo>
                  <a:pt x="7499828" y="3601055"/>
                  <a:pt x="7472967" y="3606007"/>
                  <a:pt x="7445916" y="3609247"/>
                </a:cubicBezTo>
                <a:cubicBezTo>
                  <a:pt x="7422483" y="3611913"/>
                  <a:pt x="7398860" y="3613437"/>
                  <a:pt x="7375428" y="3616105"/>
                </a:cubicBezTo>
                <a:cubicBezTo>
                  <a:pt x="7337899" y="3620485"/>
                  <a:pt x="7300559" y="3625439"/>
                  <a:pt x="7263220" y="3630011"/>
                </a:cubicBezTo>
                <a:cubicBezTo>
                  <a:pt x="7247599" y="3631726"/>
                  <a:pt x="7231214" y="3636488"/>
                  <a:pt x="7216547" y="3633632"/>
                </a:cubicBezTo>
                <a:cubicBezTo>
                  <a:pt x="7179587" y="3626391"/>
                  <a:pt x="7143199" y="3628487"/>
                  <a:pt x="7106432" y="3633440"/>
                </a:cubicBezTo>
                <a:cubicBezTo>
                  <a:pt x="7093860" y="3635155"/>
                  <a:pt x="7080334" y="3634774"/>
                  <a:pt x="7068141" y="3631536"/>
                </a:cubicBezTo>
                <a:cubicBezTo>
                  <a:pt x="7043184" y="3625057"/>
                  <a:pt x="7018991" y="3615913"/>
                  <a:pt x="6994415" y="3607913"/>
                </a:cubicBezTo>
                <a:cubicBezTo>
                  <a:pt x="6991747" y="3606961"/>
                  <a:pt x="6988509" y="3606769"/>
                  <a:pt x="6985653" y="3606199"/>
                </a:cubicBezTo>
                <a:cubicBezTo>
                  <a:pt x="6969457" y="3602959"/>
                  <a:pt x="6953457" y="3599720"/>
                  <a:pt x="6937263" y="3596863"/>
                </a:cubicBezTo>
                <a:cubicBezTo>
                  <a:pt x="6928501" y="3595338"/>
                  <a:pt x="6919547" y="3595149"/>
                  <a:pt x="6910782" y="3593814"/>
                </a:cubicBezTo>
                <a:cubicBezTo>
                  <a:pt x="6876872" y="3588480"/>
                  <a:pt x="6839534" y="3597434"/>
                  <a:pt x="6810195" y="3574384"/>
                </a:cubicBezTo>
                <a:cubicBezTo>
                  <a:pt x="6791144" y="3559523"/>
                  <a:pt x="6772665" y="3562953"/>
                  <a:pt x="6752283" y="3565239"/>
                </a:cubicBezTo>
                <a:cubicBezTo>
                  <a:pt x="6736851" y="3566953"/>
                  <a:pt x="6721038" y="3566382"/>
                  <a:pt x="6705417" y="3566574"/>
                </a:cubicBezTo>
                <a:cubicBezTo>
                  <a:pt x="6677984" y="3567143"/>
                  <a:pt x="6650551" y="3567335"/>
                  <a:pt x="6623118" y="3568287"/>
                </a:cubicBezTo>
                <a:cubicBezTo>
                  <a:pt x="6614353" y="3568667"/>
                  <a:pt x="6605401" y="3573432"/>
                  <a:pt x="6596828" y="3572670"/>
                </a:cubicBezTo>
                <a:cubicBezTo>
                  <a:pt x="6557201" y="3569049"/>
                  <a:pt x="6517576" y="3563334"/>
                  <a:pt x="6477951" y="3560095"/>
                </a:cubicBezTo>
                <a:cubicBezTo>
                  <a:pt x="6455472" y="3558191"/>
                  <a:pt x="6432420" y="3561809"/>
                  <a:pt x="6410131" y="3559143"/>
                </a:cubicBezTo>
                <a:cubicBezTo>
                  <a:pt x="6384414" y="3556095"/>
                  <a:pt x="6359268" y="3548285"/>
                  <a:pt x="6333739" y="3543520"/>
                </a:cubicBezTo>
                <a:cubicBezTo>
                  <a:pt x="6326691" y="3542189"/>
                  <a:pt x="6318880" y="3543903"/>
                  <a:pt x="6311449" y="3544282"/>
                </a:cubicBezTo>
                <a:cubicBezTo>
                  <a:pt x="6303068" y="3544664"/>
                  <a:pt x="6294876" y="3545426"/>
                  <a:pt x="6286493" y="3545617"/>
                </a:cubicBezTo>
                <a:cubicBezTo>
                  <a:pt x="6260964" y="3545999"/>
                  <a:pt x="6235437" y="3545426"/>
                  <a:pt x="6209909" y="3546761"/>
                </a:cubicBezTo>
                <a:cubicBezTo>
                  <a:pt x="6194288" y="3547522"/>
                  <a:pt x="6177905" y="3555333"/>
                  <a:pt x="6163425" y="3552474"/>
                </a:cubicBezTo>
                <a:cubicBezTo>
                  <a:pt x="6133897" y="3546951"/>
                  <a:pt x="6104368" y="3559333"/>
                  <a:pt x="6074842" y="3549047"/>
                </a:cubicBezTo>
                <a:cubicBezTo>
                  <a:pt x="6065695" y="3545999"/>
                  <a:pt x="6053124" y="3553619"/>
                  <a:pt x="6042072" y="3553999"/>
                </a:cubicBezTo>
                <a:cubicBezTo>
                  <a:pt x="6014449" y="3554951"/>
                  <a:pt x="5986828" y="3554761"/>
                  <a:pt x="5959204" y="3554571"/>
                </a:cubicBezTo>
                <a:cubicBezTo>
                  <a:pt x="5934438" y="3554381"/>
                  <a:pt x="5908719" y="3557047"/>
                  <a:pt x="5884906" y="3551713"/>
                </a:cubicBezTo>
                <a:cubicBezTo>
                  <a:pt x="5859949" y="3545999"/>
                  <a:pt x="5837472" y="3546761"/>
                  <a:pt x="5813276" y="3553237"/>
                </a:cubicBezTo>
                <a:cubicBezTo>
                  <a:pt x="5796702" y="3557619"/>
                  <a:pt x="5779174" y="3558191"/>
                  <a:pt x="5762029" y="3559523"/>
                </a:cubicBezTo>
                <a:cubicBezTo>
                  <a:pt x="5743551" y="3561047"/>
                  <a:pt x="5723166" y="3557047"/>
                  <a:pt x="5706401" y="3563334"/>
                </a:cubicBezTo>
                <a:cubicBezTo>
                  <a:pt x="5656488" y="3582003"/>
                  <a:pt x="5605244" y="3586003"/>
                  <a:pt x="5553045" y="3586003"/>
                </a:cubicBezTo>
                <a:cubicBezTo>
                  <a:pt x="5543518" y="3586003"/>
                  <a:pt x="5533802" y="3583338"/>
                  <a:pt x="5524660" y="3580480"/>
                </a:cubicBezTo>
                <a:cubicBezTo>
                  <a:pt x="5471316" y="3563334"/>
                  <a:pt x="5417784" y="3564857"/>
                  <a:pt x="5363491" y="3575336"/>
                </a:cubicBezTo>
                <a:cubicBezTo>
                  <a:pt x="5352250" y="3577622"/>
                  <a:pt x="5339677" y="3578003"/>
                  <a:pt x="5328438" y="3575718"/>
                </a:cubicBezTo>
                <a:cubicBezTo>
                  <a:pt x="5296812" y="3569049"/>
                  <a:pt x="5266141" y="3557999"/>
                  <a:pt x="5234326" y="3553237"/>
                </a:cubicBezTo>
                <a:cubicBezTo>
                  <a:pt x="5181748" y="3545426"/>
                  <a:pt x="5136216" y="3571715"/>
                  <a:pt x="5089162" y="3588862"/>
                </a:cubicBezTo>
                <a:cubicBezTo>
                  <a:pt x="5044391" y="3605055"/>
                  <a:pt x="5006292" y="3641632"/>
                  <a:pt x="4953328" y="3633440"/>
                </a:cubicBezTo>
                <a:cubicBezTo>
                  <a:pt x="4947996" y="3632678"/>
                  <a:pt x="4942089" y="3637822"/>
                  <a:pt x="4936184" y="3639155"/>
                </a:cubicBezTo>
                <a:cubicBezTo>
                  <a:pt x="4919991" y="3642776"/>
                  <a:pt x="4903799" y="3647155"/>
                  <a:pt x="4887415" y="3648872"/>
                </a:cubicBezTo>
                <a:cubicBezTo>
                  <a:pt x="4867412" y="3651158"/>
                  <a:pt x="4847027" y="3650397"/>
                  <a:pt x="4827024" y="3652301"/>
                </a:cubicBezTo>
                <a:cubicBezTo>
                  <a:pt x="4814166" y="3653444"/>
                  <a:pt x="4801401" y="3655539"/>
                  <a:pt x="4788661" y="3657349"/>
                </a:cubicBezTo>
                <a:lnTo>
                  <a:pt x="4785776" y="3657600"/>
                </a:lnTo>
                <a:lnTo>
                  <a:pt x="4726469" y="3657600"/>
                </a:lnTo>
                <a:lnTo>
                  <a:pt x="4719697" y="3656730"/>
                </a:lnTo>
                <a:cubicBezTo>
                  <a:pt x="4709482" y="3654539"/>
                  <a:pt x="4699289" y="3651920"/>
                  <a:pt x="4689098" y="3650205"/>
                </a:cubicBezTo>
                <a:cubicBezTo>
                  <a:pt x="4660331" y="3645442"/>
                  <a:pt x="4628705" y="3646776"/>
                  <a:pt x="4603368" y="3634584"/>
                </a:cubicBezTo>
                <a:cubicBezTo>
                  <a:pt x="4576318" y="3621629"/>
                  <a:pt x="4550599" y="3615723"/>
                  <a:pt x="4522596" y="3619723"/>
                </a:cubicBezTo>
                <a:cubicBezTo>
                  <a:pt x="4513260" y="3621057"/>
                  <a:pt x="4501257" y="3629059"/>
                  <a:pt x="4497068" y="3637249"/>
                </a:cubicBezTo>
                <a:cubicBezTo>
                  <a:pt x="4487731" y="3655538"/>
                  <a:pt x="4474969" y="3658778"/>
                  <a:pt x="4457632" y="3652490"/>
                </a:cubicBezTo>
                <a:cubicBezTo>
                  <a:pt x="4442581" y="3647155"/>
                  <a:pt x="4424104" y="3644490"/>
                  <a:pt x="4413817" y="3634201"/>
                </a:cubicBezTo>
                <a:cubicBezTo>
                  <a:pt x="4384668" y="3605055"/>
                  <a:pt x="4347518" y="3604103"/>
                  <a:pt x="4311323" y="3596293"/>
                </a:cubicBezTo>
                <a:cubicBezTo>
                  <a:pt x="4289227" y="3591528"/>
                  <a:pt x="4268649" y="3591338"/>
                  <a:pt x="4246551" y="3594576"/>
                </a:cubicBezTo>
                <a:cubicBezTo>
                  <a:pt x="4198546" y="3601816"/>
                  <a:pt x="4151870" y="3591528"/>
                  <a:pt x="4105766" y="3578384"/>
                </a:cubicBezTo>
                <a:cubicBezTo>
                  <a:pt x="4075285" y="3569622"/>
                  <a:pt x="4044043" y="3564287"/>
                  <a:pt x="4013753" y="3555333"/>
                </a:cubicBezTo>
                <a:cubicBezTo>
                  <a:pt x="3991083" y="3548474"/>
                  <a:pt x="3968414" y="3540282"/>
                  <a:pt x="3947648" y="3529234"/>
                </a:cubicBezTo>
                <a:cubicBezTo>
                  <a:pt x="3917546" y="3513040"/>
                  <a:pt x="3891259" y="3488655"/>
                  <a:pt x="3852966" y="3495133"/>
                </a:cubicBezTo>
                <a:cubicBezTo>
                  <a:pt x="3819245" y="3500847"/>
                  <a:pt x="3788766" y="3488847"/>
                  <a:pt x="3757902" y="3477416"/>
                </a:cubicBezTo>
                <a:cubicBezTo>
                  <a:pt x="3735231" y="3469034"/>
                  <a:pt x="3712565" y="3460459"/>
                  <a:pt x="3689131" y="3455126"/>
                </a:cubicBezTo>
                <a:cubicBezTo>
                  <a:pt x="3661315" y="3448839"/>
                  <a:pt x="3629882" y="3451507"/>
                  <a:pt x="3605116" y="3439885"/>
                </a:cubicBezTo>
                <a:cubicBezTo>
                  <a:pt x="3579206" y="3427693"/>
                  <a:pt x="3557682" y="3435885"/>
                  <a:pt x="3534629" y="3439315"/>
                </a:cubicBezTo>
                <a:cubicBezTo>
                  <a:pt x="3497862" y="3444649"/>
                  <a:pt x="3461282" y="3454555"/>
                  <a:pt x="3424135" y="3441982"/>
                </a:cubicBezTo>
                <a:cubicBezTo>
                  <a:pt x="3378986" y="3426741"/>
                  <a:pt x="3334216" y="3410358"/>
                  <a:pt x="3288877" y="3395880"/>
                </a:cubicBezTo>
                <a:cubicBezTo>
                  <a:pt x="3271348" y="3390353"/>
                  <a:pt x="3252492" y="3388067"/>
                  <a:pt x="3234202" y="3385591"/>
                </a:cubicBezTo>
                <a:cubicBezTo>
                  <a:pt x="3216867" y="3383495"/>
                  <a:pt x="3196102" y="3388830"/>
                  <a:pt x="3182763" y="3380829"/>
                </a:cubicBezTo>
                <a:cubicBezTo>
                  <a:pt x="3148472" y="3360255"/>
                  <a:pt x="3113231" y="3350158"/>
                  <a:pt x="3073604" y="3350158"/>
                </a:cubicBezTo>
                <a:cubicBezTo>
                  <a:pt x="3058743" y="3350158"/>
                  <a:pt x="3044264" y="3341584"/>
                  <a:pt x="3029216" y="3340059"/>
                </a:cubicBezTo>
                <a:cubicBezTo>
                  <a:pt x="3008639" y="3338155"/>
                  <a:pt x="2985016" y="3333011"/>
                  <a:pt x="2967110" y="3340251"/>
                </a:cubicBezTo>
                <a:cubicBezTo>
                  <a:pt x="2925008" y="3357397"/>
                  <a:pt x="2890910" y="3343107"/>
                  <a:pt x="2854140" y="3326153"/>
                </a:cubicBezTo>
                <a:cubicBezTo>
                  <a:pt x="2817943" y="3309389"/>
                  <a:pt x="2779842" y="3296055"/>
                  <a:pt x="2741360" y="3285003"/>
                </a:cubicBezTo>
                <a:cubicBezTo>
                  <a:pt x="2726882" y="3281003"/>
                  <a:pt x="2709548" y="3287672"/>
                  <a:pt x="2693543" y="3289005"/>
                </a:cubicBezTo>
                <a:cubicBezTo>
                  <a:pt x="2687827" y="3289386"/>
                  <a:pt x="2681540" y="3289958"/>
                  <a:pt x="2676398" y="3288053"/>
                </a:cubicBezTo>
                <a:cubicBezTo>
                  <a:pt x="2626677" y="3269763"/>
                  <a:pt x="2576191" y="3255857"/>
                  <a:pt x="2522279" y="3265382"/>
                </a:cubicBezTo>
                <a:cubicBezTo>
                  <a:pt x="2517327" y="3266335"/>
                  <a:pt x="2511800" y="3264239"/>
                  <a:pt x="2506847" y="3262905"/>
                </a:cubicBezTo>
                <a:cubicBezTo>
                  <a:pt x="2482652" y="3256047"/>
                  <a:pt x="2459029" y="3245189"/>
                  <a:pt x="2434456" y="3242712"/>
                </a:cubicBezTo>
                <a:cubicBezTo>
                  <a:pt x="2373874" y="3236616"/>
                  <a:pt x="2312915" y="3234138"/>
                  <a:pt x="2251948" y="3230138"/>
                </a:cubicBezTo>
                <a:cubicBezTo>
                  <a:pt x="2248138" y="3229949"/>
                  <a:pt x="2244137" y="3229949"/>
                  <a:pt x="2240710" y="3228614"/>
                </a:cubicBezTo>
                <a:cubicBezTo>
                  <a:pt x="2218229" y="3220422"/>
                  <a:pt x="2198608" y="3223090"/>
                  <a:pt x="2179556" y="3238711"/>
                </a:cubicBezTo>
                <a:cubicBezTo>
                  <a:pt x="2171173" y="3245569"/>
                  <a:pt x="2159743" y="3249189"/>
                  <a:pt x="2149267" y="3252999"/>
                </a:cubicBezTo>
                <a:cubicBezTo>
                  <a:pt x="2133834" y="3258715"/>
                  <a:pt x="2118023" y="3264239"/>
                  <a:pt x="2102021" y="3267859"/>
                </a:cubicBezTo>
                <a:cubicBezTo>
                  <a:pt x="2086208" y="3271288"/>
                  <a:pt x="2069254" y="3276049"/>
                  <a:pt x="2054013" y="3273384"/>
                </a:cubicBezTo>
                <a:cubicBezTo>
                  <a:pt x="2026581" y="3268622"/>
                  <a:pt x="2000479" y="3257953"/>
                  <a:pt x="1973429" y="3250903"/>
                </a:cubicBezTo>
                <a:cubicBezTo>
                  <a:pt x="1964094" y="3248426"/>
                  <a:pt x="1953806" y="3248809"/>
                  <a:pt x="1944092" y="3248617"/>
                </a:cubicBezTo>
                <a:cubicBezTo>
                  <a:pt x="1921800" y="3248047"/>
                  <a:pt x="1898940" y="3253571"/>
                  <a:pt x="1878748" y="3237759"/>
                </a:cubicBezTo>
                <a:cubicBezTo>
                  <a:pt x="1860079" y="3222899"/>
                  <a:pt x="1841216" y="3227280"/>
                  <a:pt x="1821596" y="3238520"/>
                </a:cubicBezTo>
                <a:cubicBezTo>
                  <a:pt x="1807497" y="3246522"/>
                  <a:pt x="1791496" y="3252809"/>
                  <a:pt x="1775684" y="3255857"/>
                </a:cubicBezTo>
                <a:cubicBezTo>
                  <a:pt x="1753965" y="3260047"/>
                  <a:pt x="1732439" y="3261763"/>
                  <a:pt x="1709006" y="3259285"/>
                </a:cubicBezTo>
                <a:cubicBezTo>
                  <a:pt x="1692431" y="3257571"/>
                  <a:pt x="1678904" y="3256809"/>
                  <a:pt x="1665950" y="3246713"/>
                </a:cubicBezTo>
                <a:cubicBezTo>
                  <a:pt x="1663856" y="3245189"/>
                  <a:pt x="1660046" y="3244807"/>
                  <a:pt x="1657188" y="3244999"/>
                </a:cubicBezTo>
                <a:cubicBezTo>
                  <a:pt x="1619658" y="3248237"/>
                  <a:pt x="1582510" y="3246522"/>
                  <a:pt x="1544598" y="3244234"/>
                </a:cubicBezTo>
                <a:cubicBezTo>
                  <a:pt x="1496403" y="3241189"/>
                  <a:pt x="1445725" y="3250141"/>
                  <a:pt x="1404006" y="3282146"/>
                </a:cubicBezTo>
                <a:cubicBezTo>
                  <a:pt x="1397909" y="3286910"/>
                  <a:pt x="1388765" y="3289005"/>
                  <a:pt x="1380762" y="3290149"/>
                </a:cubicBezTo>
                <a:cubicBezTo>
                  <a:pt x="1343044" y="3295101"/>
                  <a:pt x="1305132" y="3298530"/>
                  <a:pt x="1267411" y="3304055"/>
                </a:cubicBezTo>
                <a:cubicBezTo>
                  <a:pt x="1246837" y="3307103"/>
                  <a:pt x="1225310" y="3309770"/>
                  <a:pt x="1206641" y="3318153"/>
                </a:cubicBezTo>
                <a:cubicBezTo>
                  <a:pt x="1188354" y="3326343"/>
                  <a:pt x="1173681" y="3336059"/>
                  <a:pt x="1162823" y="3318915"/>
                </a:cubicBezTo>
                <a:cubicBezTo>
                  <a:pt x="1143394" y="3328059"/>
                  <a:pt x="1126437" y="3335680"/>
                  <a:pt x="1109865" y="3343870"/>
                </a:cubicBezTo>
                <a:cubicBezTo>
                  <a:pt x="1103767" y="3346918"/>
                  <a:pt x="1098623" y="3351872"/>
                  <a:pt x="1092527" y="3354730"/>
                </a:cubicBezTo>
                <a:cubicBezTo>
                  <a:pt x="1086048" y="3357778"/>
                  <a:pt x="1078810" y="3359682"/>
                  <a:pt x="1071762" y="3361207"/>
                </a:cubicBezTo>
                <a:cubicBezTo>
                  <a:pt x="1040327" y="3368065"/>
                  <a:pt x="1008894" y="3374351"/>
                  <a:pt x="977653" y="3381782"/>
                </a:cubicBezTo>
                <a:cubicBezTo>
                  <a:pt x="971554" y="3383305"/>
                  <a:pt x="966411" y="3389401"/>
                  <a:pt x="960887" y="3393401"/>
                </a:cubicBezTo>
                <a:cubicBezTo>
                  <a:pt x="957266" y="3396070"/>
                  <a:pt x="953648" y="3400070"/>
                  <a:pt x="949646" y="3400642"/>
                </a:cubicBezTo>
                <a:cubicBezTo>
                  <a:pt x="919165" y="3405214"/>
                  <a:pt x="888877" y="3410549"/>
                  <a:pt x="858205" y="3412834"/>
                </a:cubicBezTo>
                <a:cubicBezTo>
                  <a:pt x="832486" y="3414738"/>
                  <a:pt x="807719" y="3414168"/>
                  <a:pt x="801053" y="3447315"/>
                </a:cubicBezTo>
                <a:cubicBezTo>
                  <a:pt x="799909" y="3453032"/>
                  <a:pt x="791717" y="3459128"/>
                  <a:pt x="785432" y="3461984"/>
                </a:cubicBezTo>
                <a:cubicBezTo>
                  <a:pt x="767524" y="3470176"/>
                  <a:pt x="748471" y="3475701"/>
                  <a:pt x="730754" y="3484082"/>
                </a:cubicBezTo>
                <a:cubicBezTo>
                  <a:pt x="672650" y="3512088"/>
                  <a:pt x="611880" y="3529805"/>
                  <a:pt x="546917" y="3526566"/>
                </a:cubicBezTo>
                <a:cubicBezTo>
                  <a:pt x="526724" y="3525614"/>
                  <a:pt x="507102" y="3515326"/>
                  <a:pt x="494337" y="3511515"/>
                </a:cubicBezTo>
                <a:cubicBezTo>
                  <a:pt x="457572" y="3526566"/>
                  <a:pt x="426709" y="3541045"/>
                  <a:pt x="394511" y="3551903"/>
                </a:cubicBezTo>
                <a:cubicBezTo>
                  <a:pt x="366127" y="3561619"/>
                  <a:pt x="336408" y="3567715"/>
                  <a:pt x="307259" y="3574763"/>
                </a:cubicBezTo>
                <a:cubicBezTo>
                  <a:pt x="296590" y="3577432"/>
                  <a:pt x="285732" y="3578955"/>
                  <a:pt x="274873" y="3580290"/>
                </a:cubicBezTo>
                <a:cubicBezTo>
                  <a:pt x="240965" y="3584480"/>
                  <a:pt x="205529" y="3574384"/>
                  <a:pt x="172384" y="3590386"/>
                </a:cubicBezTo>
                <a:cubicBezTo>
                  <a:pt x="155046" y="3598768"/>
                  <a:pt x="137898" y="3608865"/>
                  <a:pt x="119613" y="3613247"/>
                </a:cubicBezTo>
                <a:cubicBezTo>
                  <a:pt x="99990" y="3618009"/>
                  <a:pt x="80794" y="3625439"/>
                  <a:pt x="61197" y="3630750"/>
                </a:cubicBezTo>
                <a:lnTo>
                  <a:pt x="544" y="3635521"/>
                </a:lnTo>
                <a:lnTo>
                  <a:pt x="544" y="3508282"/>
                </a:lnTo>
                <a:lnTo>
                  <a:pt x="0" y="3508282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grpSp>
        <p:nvGrpSpPr>
          <p:cNvPr id="53" name="Group 43">
            <a:extLst>
              <a:ext uri="{FF2B5EF4-FFF2-40B4-BE49-F238E27FC236}">
                <a16:creationId xmlns:a16="http://schemas.microsoft.com/office/drawing/2014/main" id="{4252769E-B9F0-4068-A645-5BBEF16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857610"/>
            <a:ext cx="12191456" cy="2849976"/>
            <a:chOff x="476" y="-3923157"/>
            <a:chExt cx="10667524" cy="2493729"/>
          </a:xfrm>
        </p:grpSpPr>
        <p:sp>
          <p:nvSpPr>
            <p:cNvPr id="54" name="Freeform: Shape 44">
              <a:extLst>
                <a:ext uri="{FF2B5EF4-FFF2-40B4-BE49-F238E27FC236}">
                  <a16:creationId xmlns:a16="http://schemas.microsoft.com/office/drawing/2014/main" id="{1E12D6AD-7096-45BB-9C02-468B2704C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9953252-97DE-4766-B2F6-E4FDA2FDA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4514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1">
            <a:extLst>
              <a:ext uri="{FF2B5EF4-FFF2-40B4-BE49-F238E27FC236}">
                <a16:creationId xmlns:a16="http://schemas.microsoft.com/office/drawing/2014/main" id="{C6B158B5-50B5-4927-A367-7C9F3AFE5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039C290-90FF-9496-FFBE-AA74A02CB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824" y="1367673"/>
            <a:ext cx="4375151" cy="266550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100" b="1" dirty="0" err="1">
                <a:solidFill>
                  <a:schemeClr val="bg1"/>
                </a:solidFill>
              </a:rPr>
              <a:t>Zechenterov</a:t>
            </a:r>
            <a:r>
              <a:rPr lang="en-US" sz="6100" b="1" dirty="0">
                <a:solidFill>
                  <a:schemeClr val="bg1"/>
                </a:solidFill>
              </a:rPr>
              <a:t> </a:t>
            </a:r>
            <a:r>
              <a:rPr lang="en-US" sz="6100" b="1" dirty="0" err="1">
                <a:solidFill>
                  <a:schemeClr val="bg1"/>
                </a:solidFill>
              </a:rPr>
              <a:t>dom</a:t>
            </a:r>
            <a:r>
              <a:rPr lang="en-US" sz="6100" b="1" dirty="0">
                <a:solidFill>
                  <a:schemeClr val="bg1"/>
                </a:solidFill>
              </a:rPr>
              <a:t> </a:t>
            </a:r>
            <a:r>
              <a:rPr lang="en-US" sz="6100" b="1" dirty="0" err="1">
                <a:solidFill>
                  <a:schemeClr val="bg1"/>
                </a:solidFill>
              </a:rPr>
              <a:t>dnes</a:t>
            </a:r>
            <a:br>
              <a:rPr lang="en-US" sz="6100" b="1" dirty="0">
                <a:solidFill>
                  <a:schemeClr val="bg1"/>
                </a:solidFill>
              </a:rPr>
            </a:br>
            <a:endParaRPr lang="en-US" sz="6100" b="1" dirty="0">
              <a:solidFill>
                <a:schemeClr val="bg1"/>
              </a:solidFill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01EE717-3BCA-B9C1-66FB-D0A507116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9182" y="4414180"/>
            <a:ext cx="4377793" cy="200238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buNone/>
            </a:pPr>
            <a:r>
              <a:rPr lang="sk-SK" sz="3200" dirty="0">
                <a:solidFill>
                  <a:schemeClr val="bg1"/>
                </a:solidFill>
              </a:rPr>
              <a:t>Nepredať! Zveľadiť!</a:t>
            </a:r>
          </a:p>
          <a:p>
            <a:pPr marL="0" indent="0" algn="r">
              <a:buNone/>
            </a:pPr>
            <a:r>
              <a:rPr lang="sk-SK" sz="2400" dirty="0">
                <a:solidFill>
                  <a:schemeClr val="bg1"/>
                </a:solidFill>
              </a:rPr>
              <a:t>(Milota Sidorová, urbanistka a expertka na mestské projekty)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F7AC94F7-BB6E-D48E-E5F9-C98812DC26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15" r="24559" b="-2"/>
          <a:stretch/>
        </p:blipFill>
        <p:spPr>
          <a:xfrm>
            <a:off x="1" y="2"/>
            <a:ext cx="6249303" cy="6857998"/>
          </a:xfrm>
          <a:custGeom>
            <a:avLst/>
            <a:gdLst/>
            <a:ahLst/>
            <a:cxnLst/>
            <a:rect l="l" t="t" r="r" b="b"/>
            <a:pathLst>
              <a:path w="6249303" h="6857998">
                <a:moveTo>
                  <a:pt x="5497146" y="6118149"/>
                </a:moveTo>
                <a:cubicBezTo>
                  <a:pt x="5503695" y="6124102"/>
                  <a:pt x="5511317" y="6129341"/>
                  <a:pt x="5518366" y="6133723"/>
                </a:cubicBezTo>
                <a:cubicBezTo>
                  <a:pt x="5525509" y="6138152"/>
                  <a:pt x="5530855" y="6143474"/>
                  <a:pt x="5534525" y="6149380"/>
                </a:cubicBezTo>
                <a:lnTo>
                  <a:pt x="5540000" y="6166562"/>
                </a:lnTo>
                <a:lnTo>
                  <a:pt x="5534525" y="6149379"/>
                </a:lnTo>
                <a:cubicBezTo>
                  <a:pt x="5530855" y="6143474"/>
                  <a:pt x="5525509" y="6138152"/>
                  <a:pt x="5518366" y="6133722"/>
                </a:cubicBezTo>
                <a:cubicBezTo>
                  <a:pt x="5511317" y="6129341"/>
                  <a:pt x="5503695" y="6124102"/>
                  <a:pt x="5497146" y="6118149"/>
                </a:cubicBezTo>
                <a:close/>
                <a:moveTo>
                  <a:pt x="5405304" y="4941372"/>
                </a:moveTo>
                <a:lnTo>
                  <a:pt x="5408634" y="4950869"/>
                </a:lnTo>
                <a:lnTo>
                  <a:pt x="5418318" y="4991382"/>
                </a:lnTo>
                <a:lnTo>
                  <a:pt x="5408634" y="4950868"/>
                </a:lnTo>
                <a:close/>
                <a:moveTo>
                  <a:pt x="5409242" y="4749807"/>
                </a:moveTo>
                <a:cubicBezTo>
                  <a:pt x="5397106" y="4762826"/>
                  <a:pt x="5396249" y="4781365"/>
                  <a:pt x="5394535" y="4799797"/>
                </a:cubicBezTo>
                <a:cubicBezTo>
                  <a:pt x="5396249" y="4781365"/>
                  <a:pt x="5397106" y="4762827"/>
                  <a:pt x="5409242" y="4749807"/>
                </a:cubicBezTo>
                <a:close/>
                <a:moveTo>
                  <a:pt x="5427041" y="4543185"/>
                </a:moveTo>
                <a:cubicBezTo>
                  <a:pt x="5428019" y="4548281"/>
                  <a:pt x="5430065" y="4553662"/>
                  <a:pt x="5432447" y="4557092"/>
                </a:cubicBezTo>
                <a:cubicBezTo>
                  <a:pt x="5444067" y="4573618"/>
                  <a:pt x="5452855" y="4588275"/>
                  <a:pt x="5458810" y="4602021"/>
                </a:cubicBezTo>
                <a:cubicBezTo>
                  <a:pt x="5452855" y="4588275"/>
                  <a:pt x="5444067" y="4573618"/>
                  <a:pt x="5432447" y="4557091"/>
                </a:cubicBezTo>
                <a:close/>
                <a:moveTo>
                  <a:pt x="5893259" y="2819253"/>
                </a:moveTo>
                <a:lnTo>
                  <a:pt x="5904902" y="2827484"/>
                </a:lnTo>
                <a:lnTo>
                  <a:pt x="5904904" y="2827486"/>
                </a:lnTo>
                <a:lnTo>
                  <a:pt x="5933407" y="2861156"/>
                </a:lnTo>
                <a:lnTo>
                  <a:pt x="5923753" y="2842392"/>
                </a:lnTo>
                <a:lnTo>
                  <a:pt x="5904904" y="2827486"/>
                </a:lnTo>
                <a:lnTo>
                  <a:pt x="5904902" y="2827483"/>
                </a:lnTo>
                <a:close/>
                <a:moveTo>
                  <a:pt x="5823604" y="1974015"/>
                </a:moveTo>
                <a:lnTo>
                  <a:pt x="5817090" y="1999763"/>
                </a:lnTo>
                <a:cubicBezTo>
                  <a:pt x="5813281" y="2008056"/>
                  <a:pt x="5807601" y="2016020"/>
                  <a:pt x="5799362" y="2023547"/>
                </a:cubicBezTo>
                <a:cubicBezTo>
                  <a:pt x="5815841" y="2008497"/>
                  <a:pt x="5822079" y="1991685"/>
                  <a:pt x="5823604" y="1974015"/>
                </a:cubicBezTo>
                <a:close/>
                <a:moveTo>
                  <a:pt x="5806410" y="1768838"/>
                </a:moveTo>
                <a:cubicBezTo>
                  <a:pt x="5802029" y="1774411"/>
                  <a:pt x="5799266" y="1779948"/>
                  <a:pt x="5797809" y="1785412"/>
                </a:cubicBezTo>
                <a:lnTo>
                  <a:pt x="5797028" y="1801558"/>
                </a:lnTo>
                <a:cubicBezTo>
                  <a:pt x="5795361" y="1790986"/>
                  <a:pt x="5797647" y="1779981"/>
                  <a:pt x="5806410" y="1768838"/>
                </a:cubicBezTo>
                <a:close/>
                <a:moveTo>
                  <a:pt x="5915999" y="520953"/>
                </a:moveTo>
                <a:lnTo>
                  <a:pt x="5909271" y="549926"/>
                </a:lnTo>
                <a:lnTo>
                  <a:pt x="5903017" y="566616"/>
                </a:lnTo>
                <a:lnTo>
                  <a:pt x="5897067" y="581804"/>
                </a:lnTo>
                <a:lnTo>
                  <a:pt x="5896649" y="583595"/>
                </a:lnTo>
                <a:lnTo>
                  <a:pt x="5894474" y="589388"/>
                </a:lnTo>
                <a:cubicBezTo>
                  <a:pt x="5892074" y="597005"/>
                  <a:pt x="5890316" y="604728"/>
                  <a:pt x="5889851" y="612658"/>
                </a:cubicBezTo>
                <a:lnTo>
                  <a:pt x="5896649" y="583595"/>
                </a:lnTo>
                <a:lnTo>
                  <a:pt x="5902965" y="566754"/>
                </a:lnTo>
                <a:lnTo>
                  <a:pt x="5903017" y="566616"/>
                </a:lnTo>
                <a:lnTo>
                  <a:pt x="5908855" y="551717"/>
                </a:lnTo>
                <a:lnTo>
                  <a:pt x="5909271" y="549926"/>
                </a:lnTo>
                <a:lnTo>
                  <a:pt x="5911436" y="544146"/>
                </a:lnTo>
                <a:cubicBezTo>
                  <a:pt x="5913823" y="536547"/>
                  <a:pt x="5915561" y="528850"/>
                  <a:pt x="5915999" y="520953"/>
                </a:cubicBezTo>
                <a:close/>
                <a:moveTo>
                  <a:pt x="5864896" y="268794"/>
                </a:moveTo>
                <a:cubicBezTo>
                  <a:pt x="5862371" y="279176"/>
                  <a:pt x="5860668" y="289296"/>
                  <a:pt x="5860021" y="299164"/>
                </a:cubicBezTo>
                <a:cubicBezTo>
                  <a:pt x="5859371" y="309031"/>
                  <a:pt x="5859776" y="318646"/>
                  <a:pt x="5861466" y="328017"/>
                </a:cubicBezTo>
                <a:close/>
                <a:moveTo>
                  <a:pt x="0" y="0"/>
                </a:moveTo>
                <a:lnTo>
                  <a:pt x="6182312" y="0"/>
                </a:lnTo>
                <a:lnTo>
                  <a:pt x="6178097" y="24480"/>
                </a:lnTo>
                <a:cubicBezTo>
                  <a:pt x="6175612" y="32636"/>
                  <a:pt x="6171850" y="40471"/>
                  <a:pt x="6166086" y="47806"/>
                </a:cubicBezTo>
                <a:cubicBezTo>
                  <a:pt x="6151226" y="66857"/>
                  <a:pt x="6154655" y="85336"/>
                  <a:pt x="6156942" y="105718"/>
                </a:cubicBezTo>
                <a:cubicBezTo>
                  <a:pt x="6158656" y="121150"/>
                  <a:pt x="6158085" y="136963"/>
                  <a:pt x="6158277" y="152584"/>
                </a:cubicBezTo>
                <a:cubicBezTo>
                  <a:pt x="6158846" y="180017"/>
                  <a:pt x="6159037" y="207450"/>
                  <a:pt x="6159990" y="234883"/>
                </a:cubicBezTo>
                <a:cubicBezTo>
                  <a:pt x="6160370" y="243648"/>
                  <a:pt x="6165135" y="252600"/>
                  <a:pt x="6164373" y="261173"/>
                </a:cubicBezTo>
                <a:cubicBezTo>
                  <a:pt x="6160752" y="300800"/>
                  <a:pt x="6155037" y="340425"/>
                  <a:pt x="6151798" y="380050"/>
                </a:cubicBezTo>
                <a:cubicBezTo>
                  <a:pt x="6149894" y="402529"/>
                  <a:pt x="6153511" y="425581"/>
                  <a:pt x="6150846" y="447870"/>
                </a:cubicBezTo>
                <a:cubicBezTo>
                  <a:pt x="6147798" y="473587"/>
                  <a:pt x="6139988" y="498733"/>
                  <a:pt x="6135223" y="524262"/>
                </a:cubicBezTo>
                <a:cubicBezTo>
                  <a:pt x="6133891" y="531310"/>
                  <a:pt x="6135606" y="539121"/>
                  <a:pt x="6135985" y="546552"/>
                </a:cubicBezTo>
                <a:cubicBezTo>
                  <a:pt x="6136367" y="554933"/>
                  <a:pt x="6137129" y="563125"/>
                  <a:pt x="6137320" y="571508"/>
                </a:cubicBezTo>
                <a:cubicBezTo>
                  <a:pt x="6137702" y="597037"/>
                  <a:pt x="6137129" y="622564"/>
                  <a:pt x="6138464" y="648092"/>
                </a:cubicBezTo>
                <a:cubicBezTo>
                  <a:pt x="6139225" y="663713"/>
                  <a:pt x="6147035" y="680096"/>
                  <a:pt x="6144177" y="694576"/>
                </a:cubicBezTo>
                <a:cubicBezTo>
                  <a:pt x="6138654" y="724104"/>
                  <a:pt x="6151036" y="753633"/>
                  <a:pt x="6140750" y="783158"/>
                </a:cubicBezTo>
                <a:cubicBezTo>
                  <a:pt x="6137702" y="792306"/>
                  <a:pt x="6145322" y="804877"/>
                  <a:pt x="6145702" y="815929"/>
                </a:cubicBezTo>
                <a:cubicBezTo>
                  <a:pt x="6146654" y="843552"/>
                  <a:pt x="6146464" y="871173"/>
                  <a:pt x="6146274" y="898797"/>
                </a:cubicBezTo>
                <a:cubicBezTo>
                  <a:pt x="6146084" y="923562"/>
                  <a:pt x="6148750" y="949281"/>
                  <a:pt x="6143416" y="973095"/>
                </a:cubicBezTo>
                <a:cubicBezTo>
                  <a:pt x="6137702" y="998052"/>
                  <a:pt x="6138464" y="1020529"/>
                  <a:pt x="6144940" y="1044725"/>
                </a:cubicBezTo>
                <a:cubicBezTo>
                  <a:pt x="6149322" y="1061298"/>
                  <a:pt x="6149894" y="1078826"/>
                  <a:pt x="6151226" y="1095972"/>
                </a:cubicBezTo>
                <a:cubicBezTo>
                  <a:pt x="6152750" y="1114449"/>
                  <a:pt x="6148750" y="1134834"/>
                  <a:pt x="6155037" y="1151600"/>
                </a:cubicBezTo>
                <a:cubicBezTo>
                  <a:pt x="6173706" y="1201512"/>
                  <a:pt x="6177706" y="1252757"/>
                  <a:pt x="6177706" y="1304955"/>
                </a:cubicBezTo>
                <a:cubicBezTo>
                  <a:pt x="6177706" y="1314483"/>
                  <a:pt x="6175041" y="1324198"/>
                  <a:pt x="6172183" y="1333341"/>
                </a:cubicBezTo>
                <a:cubicBezTo>
                  <a:pt x="6155037" y="1386684"/>
                  <a:pt x="6156560" y="1440216"/>
                  <a:pt x="6167039" y="1494509"/>
                </a:cubicBezTo>
                <a:cubicBezTo>
                  <a:pt x="6169325" y="1505751"/>
                  <a:pt x="6169706" y="1518324"/>
                  <a:pt x="6167421" y="1529563"/>
                </a:cubicBezTo>
                <a:cubicBezTo>
                  <a:pt x="6160752" y="1561189"/>
                  <a:pt x="6149702" y="1591859"/>
                  <a:pt x="6144940" y="1623675"/>
                </a:cubicBezTo>
                <a:cubicBezTo>
                  <a:pt x="6137129" y="1676253"/>
                  <a:pt x="6163417" y="1721785"/>
                  <a:pt x="6180565" y="1768838"/>
                </a:cubicBezTo>
                <a:cubicBezTo>
                  <a:pt x="6196758" y="1813610"/>
                  <a:pt x="6233335" y="1851709"/>
                  <a:pt x="6225142" y="1904673"/>
                </a:cubicBezTo>
                <a:cubicBezTo>
                  <a:pt x="6224381" y="1910004"/>
                  <a:pt x="6229524" y="1915912"/>
                  <a:pt x="6230858" y="1921817"/>
                </a:cubicBezTo>
                <a:cubicBezTo>
                  <a:pt x="6234479" y="1938009"/>
                  <a:pt x="6238857" y="1954202"/>
                  <a:pt x="6240574" y="1970586"/>
                </a:cubicBezTo>
                <a:cubicBezTo>
                  <a:pt x="6242861" y="1990589"/>
                  <a:pt x="6242100" y="2010974"/>
                  <a:pt x="6244004" y="2030977"/>
                </a:cubicBezTo>
                <a:cubicBezTo>
                  <a:pt x="6245147" y="2043835"/>
                  <a:pt x="6247242" y="2056600"/>
                  <a:pt x="6249052" y="2069340"/>
                </a:cubicBezTo>
                <a:lnTo>
                  <a:pt x="6249303" y="2072225"/>
                </a:lnTo>
                <a:lnTo>
                  <a:pt x="6249303" y="2131532"/>
                </a:lnTo>
                <a:lnTo>
                  <a:pt x="6248432" y="2138304"/>
                </a:lnTo>
                <a:cubicBezTo>
                  <a:pt x="6246241" y="2148519"/>
                  <a:pt x="6243623" y="2158712"/>
                  <a:pt x="6241908" y="2168903"/>
                </a:cubicBezTo>
                <a:cubicBezTo>
                  <a:pt x="6237145" y="2197670"/>
                  <a:pt x="6238479" y="2229296"/>
                  <a:pt x="6226286" y="2254633"/>
                </a:cubicBezTo>
                <a:cubicBezTo>
                  <a:pt x="6213332" y="2281683"/>
                  <a:pt x="6207426" y="2307402"/>
                  <a:pt x="6211426" y="2335405"/>
                </a:cubicBezTo>
                <a:cubicBezTo>
                  <a:pt x="6212760" y="2344741"/>
                  <a:pt x="6220762" y="2356744"/>
                  <a:pt x="6228952" y="2360933"/>
                </a:cubicBezTo>
                <a:cubicBezTo>
                  <a:pt x="6247241" y="2370270"/>
                  <a:pt x="6250481" y="2383032"/>
                  <a:pt x="6244193" y="2400369"/>
                </a:cubicBezTo>
                <a:cubicBezTo>
                  <a:pt x="6238857" y="2415420"/>
                  <a:pt x="6236192" y="2433897"/>
                  <a:pt x="6225904" y="2444184"/>
                </a:cubicBezTo>
                <a:cubicBezTo>
                  <a:pt x="6196758" y="2473333"/>
                  <a:pt x="6195806" y="2510483"/>
                  <a:pt x="6187996" y="2546678"/>
                </a:cubicBezTo>
                <a:cubicBezTo>
                  <a:pt x="6183231" y="2568774"/>
                  <a:pt x="6183041" y="2589352"/>
                  <a:pt x="6186279" y="2611450"/>
                </a:cubicBezTo>
                <a:cubicBezTo>
                  <a:pt x="6193518" y="2659455"/>
                  <a:pt x="6183231" y="2706131"/>
                  <a:pt x="6170087" y="2752235"/>
                </a:cubicBezTo>
                <a:cubicBezTo>
                  <a:pt x="6161325" y="2782716"/>
                  <a:pt x="6155990" y="2813958"/>
                  <a:pt x="6147035" y="2844248"/>
                </a:cubicBezTo>
                <a:cubicBezTo>
                  <a:pt x="6140177" y="2866918"/>
                  <a:pt x="6131985" y="2889587"/>
                  <a:pt x="6120937" y="2910353"/>
                </a:cubicBezTo>
                <a:cubicBezTo>
                  <a:pt x="6104743" y="2940455"/>
                  <a:pt x="6080358" y="2966742"/>
                  <a:pt x="6086835" y="3005035"/>
                </a:cubicBezTo>
                <a:cubicBezTo>
                  <a:pt x="6092550" y="3038756"/>
                  <a:pt x="6080550" y="3069235"/>
                  <a:pt x="6069119" y="3100099"/>
                </a:cubicBezTo>
                <a:cubicBezTo>
                  <a:pt x="6060737" y="3122770"/>
                  <a:pt x="6052162" y="3145436"/>
                  <a:pt x="6046828" y="3168870"/>
                </a:cubicBezTo>
                <a:cubicBezTo>
                  <a:pt x="6040542" y="3196686"/>
                  <a:pt x="6043210" y="3228119"/>
                  <a:pt x="6031589" y="3252885"/>
                </a:cubicBezTo>
                <a:cubicBezTo>
                  <a:pt x="6019396" y="3278795"/>
                  <a:pt x="6027588" y="3300319"/>
                  <a:pt x="6031017" y="3323372"/>
                </a:cubicBezTo>
                <a:cubicBezTo>
                  <a:pt x="6036353" y="3360139"/>
                  <a:pt x="6046258" y="3396719"/>
                  <a:pt x="6033685" y="3433866"/>
                </a:cubicBezTo>
                <a:cubicBezTo>
                  <a:pt x="6018444" y="3479015"/>
                  <a:pt x="6002060" y="3523785"/>
                  <a:pt x="5987583" y="3569124"/>
                </a:cubicBezTo>
                <a:cubicBezTo>
                  <a:pt x="5982056" y="3586653"/>
                  <a:pt x="5979770" y="3605509"/>
                  <a:pt x="5977295" y="3623799"/>
                </a:cubicBezTo>
                <a:cubicBezTo>
                  <a:pt x="5975197" y="3641134"/>
                  <a:pt x="5980533" y="3661899"/>
                  <a:pt x="5972533" y="3675238"/>
                </a:cubicBezTo>
                <a:cubicBezTo>
                  <a:pt x="5951958" y="3709529"/>
                  <a:pt x="5941860" y="3744770"/>
                  <a:pt x="5941860" y="3784397"/>
                </a:cubicBezTo>
                <a:cubicBezTo>
                  <a:pt x="5941860" y="3799258"/>
                  <a:pt x="5933287" y="3813737"/>
                  <a:pt x="5931762" y="3828785"/>
                </a:cubicBezTo>
                <a:cubicBezTo>
                  <a:pt x="5929858" y="3849362"/>
                  <a:pt x="5924714" y="3872985"/>
                  <a:pt x="5931955" y="3890891"/>
                </a:cubicBezTo>
                <a:cubicBezTo>
                  <a:pt x="5949100" y="3932993"/>
                  <a:pt x="5934810" y="3967091"/>
                  <a:pt x="5917857" y="4003861"/>
                </a:cubicBezTo>
                <a:cubicBezTo>
                  <a:pt x="5901092" y="4040058"/>
                  <a:pt x="5887757" y="4078159"/>
                  <a:pt x="5876707" y="4116641"/>
                </a:cubicBezTo>
                <a:cubicBezTo>
                  <a:pt x="5872706" y="4131119"/>
                  <a:pt x="5879375" y="4148453"/>
                  <a:pt x="5880708" y="4164458"/>
                </a:cubicBezTo>
                <a:cubicBezTo>
                  <a:pt x="5881089" y="4170174"/>
                  <a:pt x="5881661" y="4176461"/>
                  <a:pt x="5879756" y="4181603"/>
                </a:cubicBezTo>
                <a:cubicBezTo>
                  <a:pt x="5861466" y="4231324"/>
                  <a:pt x="5847560" y="4281810"/>
                  <a:pt x="5857085" y="4335722"/>
                </a:cubicBezTo>
                <a:cubicBezTo>
                  <a:pt x="5858038" y="4340674"/>
                  <a:pt x="5855942" y="4346201"/>
                  <a:pt x="5854608" y="4351154"/>
                </a:cubicBezTo>
                <a:cubicBezTo>
                  <a:pt x="5847751" y="4375349"/>
                  <a:pt x="5836892" y="4398972"/>
                  <a:pt x="5834415" y="4423545"/>
                </a:cubicBezTo>
                <a:cubicBezTo>
                  <a:pt x="5828319" y="4484127"/>
                  <a:pt x="5825841" y="4545086"/>
                  <a:pt x="5821841" y="4606053"/>
                </a:cubicBezTo>
                <a:cubicBezTo>
                  <a:pt x="5821653" y="4609863"/>
                  <a:pt x="5821653" y="4613864"/>
                  <a:pt x="5820317" y="4617291"/>
                </a:cubicBezTo>
                <a:cubicBezTo>
                  <a:pt x="5812125" y="4639772"/>
                  <a:pt x="5814794" y="4659393"/>
                  <a:pt x="5830414" y="4678445"/>
                </a:cubicBezTo>
                <a:cubicBezTo>
                  <a:pt x="5837273" y="4686828"/>
                  <a:pt x="5840892" y="4698258"/>
                  <a:pt x="5844703" y="4708734"/>
                </a:cubicBezTo>
                <a:cubicBezTo>
                  <a:pt x="5850418" y="4724167"/>
                  <a:pt x="5855942" y="4739978"/>
                  <a:pt x="5859562" y="4755980"/>
                </a:cubicBezTo>
                <a:cubicBezTo>
                  <a:pt x="5862991" y="4771793"/>
                  <a:pt x="5867753" y="4788747"/>
                  <a:pt x="5865088" y="4803988"/>
                </a:cubicBezTo>
                <a:cubicBezTo>
                  <a:pt x="5860326" y="4831420"/>
                  <a:pt x="5849657" y="4857522"/>
                  <a:pt x="5842606" y="4884572"/>
                </a:cubicBezTo>
                <a:cubicBezTo>
                  <a:pt x="5840129" y="4893907"/>
                  <a:pt x="5840512" y="4904195"/>
                  <a:pt x="5840321" y="4913909"/>
                </a:cubicBezTo>
                <a:cubicBezTo>
                  <a:pt x="5839750" y="4936201"/>
                  <a:pt x="5845274" y="4959061"/>
                  <a:pt x="5829462" y="4979253"/>
                </a:cubicBezTo>
                <a:cubicBezTo>
                  <a:pt x="5814602" y="4997922"/>
                  <a:pt x="5818983" y="5016785"/>
                  <a:pt x="5830223" y="5036405"/>
                </a:cubicBezTo>
                <a:cubicBezTo>
                  <a:pt x="5838225" y="5050504"/>
                  <a:pt x="5844513" y="5066505"/>
                  <a:pt x="5847560" y="5082317"/>
                </a:cubicBezTo>
                <a:cubicBezTo>
                  <a:pt x="5851752" y="5104036"/>
                  <a:pt x="5853466" y="5125562"/>
                  <a:pt x="5850988" y="5148995"/>
                </a:cubicBezTo>
                <a:cubicBezTo>
                  <a:pt x="5849275" y="5165570"/>
                  <a:pt x="5848512" y="5179097"/>
                  <a:pt x="5838416" y="5192051"/>
                </a:cubicBezTo>
                <a:cubicBezTo>
                  <a:pt x="5836892" y="5194145"/>
                  <a:pt x="5836510" y="5197955"/>
                  <a:pt x="5836703" y="5200813"/>
                </a:cubicBezTo>
                <a:cubicBezTo>
                  <a:pt x="5839941" y="5238343"/>
                  <a:pt x="5838225" y="5275491"/>
                  <a:pt x="5835937" y="5313403"/>
                </a:cubicBezTo>
                <a:cubicBezTo>
                  <a:pt x="5832892" y="5361598"/>
                  <a:pt x="5841844" y="5412276"/>
                  <a:pt x="5873849" y="5453995"/>
                </a:cubicBezTo>
                <a:cubicBezTo>
                  <a:pt x="5878613" y="5460092"/>
                  <a:pt x="5880708" y="5469236"/>
                  <a:pt x="5881852" y="5477239"/>
                </a:cubicBezTo>
                <a:cubicBezTo>
                  <a:pt x="5886804" y="5514957"/>
                  <a:pt x="5890233" y="5552869"/>
                  <a:pt x="5895758" y="5590590"/>
                </a:cubicBezTo>
                <a:cubicBezTo>
                  <a:pt x="5898806" y="5611164"/>
                  <a:pt x="5901474" y="5632691"/>
                  <a:pt x="5909856" y="5651360"/>
                </a:cubicBezTo>
                <a:cubicBezTo>
                  <a:pt x="5918047" y="5669647"/>
                  <a:pt x="5927762" y="5684320"/>
                  <a:pt x="5910618" y="5695178"/>
                </a:cubicBezTo>
                <a:cubicBezTo>
                  <a:pt x="5919762" y="5714607"/>
                  <a:pt x="5927383" y="5731564"/>
                  <a:pt x="5935573" y="5748136"/>
                </a:cubicBezTo>
                <a:cubicBezTo>
                  <a:pt x="5938620" y="5754234"/>
                  <a:pt x="5943575" y="5759378"/>
                  <a:pt x="5946433" y="5765474"/>
                </a:cubicBezTo>
                <a:cubicBezTo>
                  <a:pt x="5949481" y="5771953"/>
                  <a:pt x="5951385" y="5779191"/>
                  <a:pt x="5952911" y="5786239"/>
                </a:cubicBezTo>
                <a:cubicBezTo>
                  <a:pt x="5959768" y="5817674"/>
                  <a:pt x="5966054" y="5849107"/>
                  <a:pt x="5973485" y="5880348"/>
                </a:cubicBezTo>
                <a:cubicBezTo>
                  <a:pt x="5975008" y="5886447"/>
                  <a:pt x="5981104" y="5891590"/>
                  <a:pt x="5985103" y="5897114"/>
                </a:cubicBezTo>
                <a:cubicBezTo>
                  <a:pt x="5987772" y="5900735"/>
                  <a:pt x="5991773" y="5904353"/>
                  <a:pt x="5992345" y="5908355"/>
                </a:cubicBezTo>
                <a:cubicBezTo>
                  <a:pt x="5996917" y="5938836"/>
                  <a:pt x="6002252" y="5969124"/>
                  <a:pt x="6004537" y="5999796"/>
                </a:cubicBezTo>
                <a:cubicBezTo>
                  <a:pt x="6006440" y="6025515"/>
                  <a:pt x="6005871" y="6050282"/>
                  <a:pt x="6039018" y="6056948"/>
                </a:cubicBezTo>
                <a:cubicBezTo>
                  <a:pt x="6044734" y="6058092"/>
                  <a:pt x="6050831" y="6066284"/>
                  <a:pt x="6053687" y="6072569"/>
                </a:cubicBezTo>
                <a:cubicBezTo>
                  <a:pt x="6061879" y="6090477"/>
                  <a:pt x="6067404" y="6109530"/>
                  <a:pt x="6075785" y="6127247"/>
                </a:cubicBezTo>
                <a:cubicBezTo>
                  <a:pt x="6103790" y="6185351"/>
                  <a:pt x="6121508" y="6246121"/>
                  <a:pt x="6118269" y="6311084"/>
                </a:cubicBezTo>
                <a:cubicBezTo>
                  <a:pt x="6117317" y="6331277"/>
                  <a:pt x="6107028" y="6350899"/>
                  <a:pt x="6103217" y="6363664"/>
                </a:cubicBezTo>
                <a:cubicBezTo>
                  <a:pt x="6118269" y="6400429"/>
                  <a:pt x="6132747" y="6431292"/>
                  <a:pt x="6143606" y="6463490"/>
                </a:cubicBezTo>
                <a:cubicBezTo>
                  <a:pt x="6153322" y="6491874"/>
                  <a:pt x="6159418" y="6521593"/>
                  <a:pt x="6166466" y="6550742"/>
                </a:cubicBezTo>
                <a:cubicBezTo>
                  <a:pt x="6169135" y="6561411"/>
                  <a:pt x="6170658" y="6572269"/>
                  <a:pt x="6171993" y="6583128"/>
                </a:cubicBezTo>
                <a:cubicBezTo>
                  <a:pt x="6176183" y="6617036"/>
                  <a:pt x="6166086" y="6652472"/>
                  <a:pt x="6182089" y="6685617"/>
                </a:cubicBezTo>
                <a:cubicBezTo>
                  <a:pt x="6190471" y="6702955"/>
                  <a:pt x="6200567" y="6720103"/>
                  <a:pt x="6204949" y="6738388"/>
                </a:cubicBezTo>
                <a:cubicBezTo>
                  <a:pt x="6209712" y="6758011"/>
                  <a:pt x="6217142" y="6777207"/>
                  <a:pt x="6222453" y="6796804"/>
                </a:cubicBezTo>
                <a:lnTo>
                  <a:pt x="6227224" y="6857457"/>
                </a:lnTo>
                <a:lnTo>
                  <a:pt x="6099985" y="6857457"/>
                </a:lnTo>
                <a:lnTo>
                  <a:pt x="6099985" y="6857998"/>
                </a:lnTo>
                <a:lnTo>
                  <a:pt x="0" y="6857998"/>
                </a:lnTo>
                <a:close/>
              </a:path>
            </a:pathLst>
          </a:custGeom>
          <a:effectLst>
            <a:outerShdw blurRad="381000" dist="152400" algn="tl" rotWithShape="0">
              <a:prstClr val="black">
                <a:alpha val="10000"/>
              </a:prstClr>
            </a:outerShdw>
          </a:effectLst>
        </p:spPr>
      </p:pic>
      <p:sp>
        <p:nvSpPr>
          <p:cNvPr id="49" name="Freeform: Shape 43">
            <a:extLst>
              <a:ext uri="{FF2B5EF4-FFF2-40B4-BE49-F238E27FC236}">
                <a16:creationId xmlns:a16="http://schemas.microsoft.com/office/drawing/2014/main" id="{B01367A3-F670-4BD9-9972-F7E97FC22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404000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5">
            <a:extLst>
              <a:ext uri="{FF2B5EF4-FFF2-40B4-BE49-F238E27FC236}">
                <a16:creationId xmlns:a16="http://schemas.microsoft.com/office/drawing/2014/main" id="{38C3DB02-606C-40EC-8381-7A29A1ADF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40399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2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6" name="Rectangle 105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artalom helye 4" descr="A képen kültéri, épület, ég, ház látható&#10;&#10;Automatikusan generált leírás">
            <a:extLst>
              <a:ext uri="{FF2B5EF4-FFF2-40B4-BE49-F238E27FC236}">
                <a16:creationId xmlns:a16="http://schemas.microsoft.com/office/drawing/2014/main" id="{D6FBB956-F5B2-17D9-AF28-379018BC17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1" r="5157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067" name="Rectangle 105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2BEB009-9946-7BEB-33DD-0DD05ADF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sk-SK" sz="4000"/>
              <a:t>Ďakujem za pozornosť!</a:t>
            </a:r>
            <a:endParaRPr lang="hu-HU" sz="40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9A05A5C-D356-2E30-9800-86987BBE3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endParaRPr lang="sk-SK" sz="2000" dirty="0"/>
          </a:p>
          <a:p>
            <a:pPr marL="0" indent="0">
              <a:buNone/>
            </a:pPr>
            <a:r>
              <a:rPr lang="hu-HU" sz="2000" dirty="0" err="1"/>
              <a:t>Renata</a:t>
            </a:r>
            <a:r>
              <a:rPr lang="hu-HU" sz="2000" dirty="0"/>
              <a:t> </a:t>
            </a:r>
            <a:r>
              <a:rPr lang="hu-HU" sz="2000" dirty="0" err="1"/>
              <a:t>Deáková</a:t>
            </a:r>
            <a:endParaRPr lang="hu-HU" sz="20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r>
              <a:rPr lang="hu-HU" sz="2000" dirty="0"/>
              <a:t>OZ Mona </a:t>
            </a:r>
            <a:r>
              <a:rPr lang="hu-HU" sz="2000" dirty="0" err="1"/>
              <a:t>Sentimental</a:t>
            </a:r>
            <a:endParaRPr lang="hu-HU" sz="2000" dirty="0"/>
          </a:p>
          <a:p>
            <a:pPr marL="0" indent="0">
              <a:buNone/>
            </a:pPr>
            <a:r>
              <a:rPr lang="hu-HU" sz="2000" dirty="0" err="1"/>
              <a:t>Autor</a:t>
            </a:r>
            <a:r>
              <a:rPr lang="hu-HU" sz="2000" dirty="0"/>
              <a:t> </a:t>
            </a:r>
            <a:r>
              <a:rPr lang="hu-HU" sz="2000" dirty="0" err="1"/>
              <a:t>projektu</a:t>
            </a:r>
            <a:r>
              <a:rPr lang="hu-HU" sz="2000" dirty="0"/>
              <a:t> </a:t>
            </a:r>
          </a:p>
          <a:p>
            <a:pPr marL="0" indent="0">
              <a:buNone/>
            </a:pPr>
            <a:r>
              <a:rPr lang="hu-HU" sz="2000" dirty="0" err="1"/>
              <a:t>Európsky</a:t>
            </a:r>
            <a:r>
              <a:rPr lang="hu-HU" sz="2000" dirty="0"/>
              <a:t> literárny </a:t>
            </a:r>
            <a:r>
              <a:rPr lang="hu-HU" sz="2000" dirty="0" err="1"/>
              <a:t>dom</a:t>
            </a:r>
            <a:r>
              <a:rPr lang="hu-HU" sz="2000" dirty="0"/>
              <a:t> ZECHENTER</a:t>
            </a:r>
          </a:p>
          <a:p>
            <a:pPr marL="0" indent="0">
              <a:buNone/>
            </a:pPr>
            <a:r>
              <a:rPr lang="hu-HU" sz="2000" dirty="0" err="1"/>
              <a:t>Kremnica</a:t>
            </a:r>
            <a:endParaRPr lang="hu-HU" sz="2000" dirty="0"/>
          </a:p>
          <a:p>
            <a:pPr marL="0" indent="0">
              <a:buNone/>
            </a:pP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893752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E45BD80F-9709-4E15-313C-D750560EA9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79" r="1642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tx1"/>
              </a:gs>
              <a:gs pos="35000">
                <a:schemeClr val="tx1">
                  <a:alpha val="77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9DF6B11-9EE3-99B1-F14C-0FCAA2879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228" y="743447"/>
            <a:ext cx="397338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 err="1">
                <a:solidFill>
                  <a:schemeClr val="bg1"/>
                </a:solidFill>
              </a:rPr>
              <a:t>Prekladateľský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dom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pri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sk-SK" sz="4800" b="1" dirty="0">
                <a:solidFill>
                  <a:schemeClr val="bg1"/>
                </a:solidFill>
              </a:rPr>
              <a:t>Balatone </a:t>
            </a:r>
            <a:br>
              <a:rPr lang="sk-SK" sz="4800" b="1" dirty="0">
                <a:solidFill>
                  <a:schemeClr val="bg1"/>
                </a:solidFill>
              </a:rPr>
            </a:br>
            <a:r>
              <a:rPr lang="sk-SK" sz="4800" b="1" dirty="0">
                <a:solidFill>
                  <a:schemeClr val="bg1"/>
                </a:solidFill>
              </a:rPr>
              <a:t>pred 25 rokmi</a:t>
            </a:r>
            <a:endParaRPr lang="en-US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54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C7D64F38-1EBF-F0B0-4C66-03C204490D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708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93" name="Rectangle 6585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48" name="Content Placeholder 6385">
            <a:extLst>
              <a:ext uri="{FF2B5EF4-FFF2-40B4-BE49-F238E27FC236}">
                <a16:creationId xmlns:a16="http://schemas.microsoft.com/office/drawing/2014/main" id="{65010462-0224-0FA5-3667-C137C1278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368" y="2711396"/>
            <a:ext cx="4114801" cy="13748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dirty="0" err="1"/>
              <a:t>Dnes</a:t>
            </a:r>
            <a:r>
              <a:rPr lang="hu-HU" sz="3600" dirty="0"/>
              <a:t> je </a:t>
            </a:r>
            <a:r>
              <a:rPr lang="hu-HU" sz="3600" dirty="0" err="1"/>
              <a:t>pln</a:t>
            </a:r>
            <a:r>
              <a:rPr lang="sk-SK" sz="3600" dirty="0"/>
              <a:t>ý života,</a:t>
            </a:r>
          </a:p>
          <a:p>
            <a:pPr marL="0" indent="0">
              <a:buNone/>
            </a:pPr>
            <a:r>
              <a:rPr lang="sk-SK" sz="3600" dirty="0"/>
              <a:t>prekladu a literatúry.</a:t>
            </a:r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6148" name="Picture 4" descr="👩‍💻👨‍💻Ki gondolná, hogy manapság így... - Magyar Fordítóház | Facebook">
            <a:extLst>
              <a:ext uri="{FF2B5EF4-FFF2-40B4-BE49-F238E27FC236}">
                <a16:creationId xmlns:a16="http://schemas.microsoft.com/office/drawing/2014/main" id="{A957EDAE-6FD0-72D5-7235-27D8242D25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8" r="3" b="3"/>
          <a:stretch/>
        </p:blipFill>
        <p:spPr bwMode="auto"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brit2">
            <a:extLst>
              <a:ext uri="{FF2B5EF4-FFF2-40B4-BE49-F238E27FC236}">
                <a16:creationId xmlns:a16="http://schemas.microsoft.com/office/drawing/2014/main" id="{2E92D341-8747-02C5-248F-B29055FE23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5" r="9519" b="-3"/>
          <a:stretch/>
        </p:blipFill>
        <p:spPr bwMode="auto"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Magyar FordítóHáz Alapítvány :: A házról">
            <a:extLst>
              <a:ext uri="{FF2B5EF4-FFF2-40B4-BE49-F238E27FC236}">
                <a16:creationId xmlns:a16="http://schemas.microsoft.com/office/drawing/2014/main" id="{B9CCA384-E83A-C05E-AB29-D0667AFCC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" r="-2" b="-2"/>
          <a:stretch/>
        </p:blipFill>
        <p:spPr bwMode="auto"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322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325166D1-1B21-4128-AC42-61745528E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7422227-B7D6-7862-BC29-9C64F883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825" y="1641752"/>
            <a:ext cx="4391024" cy="1323439"/>
          </a:xfrm>
        </p:spPr>
        <p:txBody>
          <a:bodyPr anchor="t">
            <a:normAutofit/>
          </a:bodyPr>
          <a:lstStyle/>
          <a:p>
            <a:r>
              <a:rPr lang="sk-SK" sz="4000" dirty="0">
                <a:solidFill>
                  <a:schemeClr val="bg1"/>
                </a:solidFill>
              </a:rPr>
              <a:t>Prekladateľské domy inde v Európe</a:t>
            </a:r>
            <a:endParaRPr lang="hu-HU" sz="4000" dirty="0">
              <a:solidFill>
                <a:schemeClr val="bg1"/>
              </a:solidFill>
            </a:endParaRPr>
          </a:p>
        </p:txBody>
      </p:sp>
      <p:pic>
        <p:nvPicPr>
          <p:cNvPr id="22" name="Picture 4" descr="Prvé stupne a stĺpy majestátnej mestskej budovy">
            <a:extLst>
              <a:ext uri="{FF2B5EF4-FFF2-40B4-BE49-F238E27FC236}">
                <a16:creationId xmlns:a16="http://schemas.microsoft.com/office/drawing/2014/main" id="{AB1331B2-924F-FF92-B77B-02ED27AD60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16" r="21064" b="-2"/>
          <a:stretch/>
        </p:blipFill>
        <p:spPr>
          <a:xfrm>
            <a:off x="20" y="2"/>
            <a:ext cx="6186992" cy="6857998"/>
          </a:xfrm>
          <a:custGeom>
            <a:avLst/>
            <a:gdLst/>
            <a:ahLst/>
            <a:cxnLst/>
            <a:rect l="l" t="t" r="r" b="b"/>
            <a:pathLst>
              <a:path w="6187012" h="6857998">
                <a:moveTo>
                  <a:pt x="5434855" y="6118149"/>
                </a:moveTo>
                <a:cubicBezTo>
                  <a:pt x="5441404" y="6124102"/>
                  <a:pt x="5449025" y="6129341"/>
                  <a:pt x="5456075" y="6133723"/>
                </a:cubicBezTo>
                <a:cubicBezTo>
                  <a:pt x="5463218" y="6138152"/>
                  <a:pt x="5468564" y="6143474"/>
                  <a:pt x="5472234" y="6149380"/>
                </a:cubicBezTo>
                <a:lnTo>
                  <a:pt x="5477710" y="6166562"/>
                </a:lnTo>
                <a:lnTo>
                  <a:pt x="5472234" y="6149379"/>
                </a:lnTo>
                <a:cubicBezTo>
                  <a:pt x="5468564" y="6143474"/>
                  <a:pt x="5463218" y="6138152"/>
                  <a:pt x="5456075" y="6133722"/>
                </a:cubicBezTo>
                <a:cubicBezTo>
                  <a:pt x="5449025" y="6129341"/>
                  <a:pt x="5441404" y="6124102"/>
                  <a:pt x="5434855" y="6118149"/>
                </a:cubicBezTo>
                <a:close/>
                <a:moveTo>
                  <a:pt x="5343013" y="4941372"/>
                </a:moveTo>
                <a:lnTo>
                  <a:pt x="5346342" y="4950869"/>
                </a:lnTo>
                <a:lnTo>
                  <a:pt x="5356027" y="4991382"/>
                </a:lnTo>
                <a:lnTo>
                  <a:pt x="5346342" y="4950868"/>
                </a:lnTo>
                <a:close/>
                <a:moveTo>
                  <a:pt x="5346951" y="4749807"/>
                </a:moveTo>
                <a:cubicBezTo>
                  <a:pt x="5334815" y="4762826"/>
                  <a:pt x="5333958" y="4781365"/>
                  <a:pt x="5332244" y="4799797"/>
                </a:cubicBezTo>
                <a:cubicBezTo>
                  <a:pt x="5333958" y="4781365"/>
                  <a:pt x="5334815" y="4762827"/>
                  <a:pt x="5346951" y="4749807"/>
                </a:cubicBezTo>
                <a:close/>
                <a:moveTo>
                  <a:pt x="5364750" y="4543185"/>
                </a:moveTo>
                <a:cubicBezTo>
                  <a:pt x="5365727" y="4548281"/>
                  <a:pt x="5367775" y="4553662"/>
                  <a:pt x="5370156" y="4557092"/>
                </a:cubicBezTo>
                <a:cubicBezTo>
                  <a:pt x="5381776" y="4573618"/>
                  <a:pt x="5390563" y="4588275"/>
                  <a:pt x="5396519" y="4602021"/>
                </a:cubicBezTo>
                <a:cubicBezTo>
                  <a:pt x="5390563" y="4588275"/>
                  <a:pt x="5381776" y="4573618"/>
                  <a:pt x="5370156" y="4557091"/>
                </a:cubicBezTo>
                <a:close/>
                <a:moveTo>
                  <a:pt x="5830968" y="2819253"/>
                </a:moveTo>
                <a:lnTo>
                  <a:pt x="5842611" y="2827484"/>
                </a:lnTo>
                <a:lnTo>
                  <a:pt x="5842613" y="2827486"/>
                </a:lnTo>
                <a:lnTo>
                  <a:pt x="5871116" y="2861156"/>
                </a:lnTo>
                <a:lnTo>
                  <a:pt x="5861462" y="2842392"/>
                </a:lnTo>
                <a:lnTo>
                  <a:pt x="5842613" y="2827486"/>
                </a:lnTo>
                <a:lnTo>
                  <a:pt x="5842611" y="2827483"/>
                </a:lnTo>
                <a:close/>
                <a:moveTo>
                  <a:pt x="5761313" y="1974015"/>
                </a:moveTo>
                <a:lnTo>
                  <a:pt x="5754799" y="1999763"/>
                </a:lnTo>
                <a:cubicBezTo>
                  <a:pt x="5750990" y="2008056"/>
                  <a:pt x="5745310" y="2016020"/>
                  <a:pt x="5737071" y="2023547"/>
                </a:cubicBezTo>
                <a:cubicBezTo>
                  <a:pt x="5753550" y="2008497"/>
                  <a:pt x="5759789" y="1991685"/>
                  <a:pt x="5761313" y="1974015"/>
                </a:cubicBezTo>
                <a:close/>
                <a:moveTo>
                  <a:pt x="5744119" y="1768838"/>
                </a:moveTo>
                <a:cubicBezTo>
                  <a:pt x="5739738" y="1774411"/>
                  <a:pt x="5736975" y="1779948"/>
                  <a:pt x="5735518" y="1785412"/>
                </a:cubicBezTo>
                <a:lnTo>
                  <a:pt x="5734738" y="1801558"/>
                </a:lnTo>
                <a:cubicBezTo>
                  <a:pt x="5733070" y="1790986"/>
                  <a:pt x="5735356" y="1779981"/>
                  <a:pt x="5744119" y="1768838"/>
                </a:cubicBezTo>
                <a:close/>
                <a:moveTo>
                  <a:pt x="5853708" y="520953"/>
                </a:moveTo>
                <a:lnTo>
                  <a:pt x="5846981" y="549926"/>
                </a:lnTo>
                <a:lnTo>
                  <a:pt x="5840726" y="566616"/>
                </a:lnTo>
                <a:lnTo>
                  <a:pt x="5834776" y="581804"/>
                </a:lnTo>
                <a:lnTo>
                  <a:pt x="5834358" y="583595"/>
                </a:lnTo>
                <a:lnTo>
                  <a:pt x="5832183" y="589388"/>
                </a:lnTo>
                <a:cubicBezTo>
                  <a:pt x="5829783" y="597005"/>
                  <a:pt x="5828025" y="604728"/>
                  <a:pt x="5827560" y="612658"/>
                </a:cubicBezTo>
                <a:lnTo>
                  <a:pt x="5834358" y="583595"/>
                </a:lnTo>
                <a:lnTo>
                  <a:pt x="5840674" y="566754"/>
                </a:lnTo>
                <a:lnTo>
                  <a:pt x="5840726" y="566616"/>
                </a:lnTo>
                <a:lnTo>
                  <a:pt x="5846564" y="551717"/>
                </a:lnTo>
                <a:lnTo>
                  <a:pt x="5846981" y="549926"/>
                </a:lnTo>
                <a:lnTo>
                  <a:pt x="5849145" y="544146"/>
                </a:lnTo>
                <a:cubicBezTo>
                  <a:pt x="5851532" y="536547"/>
                  <a:pt x="5853271" y="528850"/>
                  <a:pt x="5853708" y="520953"/>
                </a:cubicBezTo>
                <a:close/>
                <a:moveTo>
                  <a:pt x="5802605" y="268794"/>
                </a:moveTo>
                <a:cubicBezTo>
                  <a:pt x="5800080" y="279176"/>
                  <a:pt x="5798377" y="289296"/>
                  <a:pt x="5797729" y="299164"/>
                </a:cubicBezTo>
                <a:cubicBezTo>
                  <a:pt x="5797080" y="309031"/>
                  <a:pt x="5797485" y="318646"/>
                  <a:pt x="5799176" y="328017"/>
                </a:cubicBezTo>
                <a:close/>
                <a:moveTo>
                  <a:pt x="0" y="0"/>
                </a:moveTo>
                <a:lnTo>
                  <a:pt x="6120021" y="0"/>
                </a:lnTo>
                <a:lnTo>
                  <a:pt x="6115806" y="24480"/>
                </a:lnTo>
                <a:cubicBezTo>
                  <a:pt x="6113321" y="32636"/>
                  <a:pt x="6109559" y="40471"/>
                  <a:pt x="6103795" y="47806"/>
                </a:cubicBezTo>
                <a:cubicBezTo>
                  <a:pt x="6088935" y="66857"/>
                  <a:pt x="6092364" y="85336"/>
                  <a:pt x="6094651" y="105718"/>
                </a:cubicBezTo>
                <a:cubicBezTo>
                  <a:pt x="6096365" y="121150"/>
                  <a:pt x="6095794" y="136963"/>
                  <a:pt x="6095986" y="152584"/>
                </a:cubicBezTo>
                <a:cubicBezTo>
                  <a:pt x="6096555" y="180017"/>
                  <a:pt x="6096746" y="207450"/>
                  <a:pt x="6097699" y="234883"/>
                </a:cubicBezTo>
                <a:cubicBezTo>
                  <a:pt x="6098079" y="243648"/>
                  <a:pt x="6102844" y="252600"/>
                  <a:pt x="6102082" y="261173"/>
                </a:cubicBezTo>
                <a:cubicBezTo>
                  <a:pt x="6098461" y="300800"/>
                  <a:pt x="6092746" y="340425"/>
                  <a:pt x="6089507" y="380050"/>
                </a:cubicBezTo>
                <a:cubicBezTo>
                  <a:pt x="6087603" y="402529"/>
                  <a:pt x="6091220" y="425581"/>
                  <a:pt x="6088555" y="447870"/>
                </a:cubicBezTo>
                <a:cubicBezTo>
                  <a:pt x="6085507" y="473587"/>
                  <a:pt x="6077697" y="498733"/>
                  <a:pt x="6072932" y="524262"/>
                </a:cubicBezTo>
                <a:cubicBezTo>
                  <a:pt x="6071600" y="531310"/>
                  <a:pt x="6073315" y="539121"/>
                  <a:pt x="6073694" y="546552"/>
                </a:cubicBezTo>
                <a:cubicBezTo>
                  <a:pt x="6074076" y="554933"/>
                  <a:pt x="6074838" y="563125"/>
                  <a:pt x="6075029" y="571508"/>
                </a:cubicBezTo>
                <a:cubicBezTo>
                  <a:pt x="6075411" y="597037"/>
                  <a:pt x="6074838" y="622564"/>
                  <a:pt x="6076173" y="648092"/>
                </a:cubicBezTo>
                <a:cubicBezTo>
                  <a:pt x="6076934" y="663713"/>
                  <a:pt x="6084744" y="680096"/>
                  <a:pt x="6081886" y="694576"/>
                </a:cubicBezTo>
                <a:cubicBezTo>
                  <a:pt x="6076363" y="724104"/>
                  <a:pt x="6088745" y="753633"/>
                  <a:pt x="6078459" y="783158"/>
                </a:cubicBezTo>
                <a:cubicBezTo>
                  <a:pt x="6075411" y="792306"/>
                  <a:pt x="6083031" y="804877"/>
                  <a:pt x="6083411" y="815929"/>
                </a:cubicBezTo>
                <a:cubicBezTo>
                  <a:pt x="6084363" y="843552"/>
                  <a:pt x="6084173" y="871173"/>
                  <a:pt x="6083983" y="898797"/>
                </a:cubicBezTo>
                <a:cubicBezTo>
                  <a:pt x="6083793" y="923562"/>
                  <a:pt x="6086459" y="949281"/>
                  <a:pt x="6081125" y="973095"/>
                </a:cubicBezTo>
                <a:cubicBezTo>
                  <a:pt x="6075411" y="998052"/>
                  <a:pt x="6076173" y="1020529"/>
                  <a:pt x="6082649" y="1044725"/>
                </a:cubicBezTo>
                <a:cubicBezTo>
                  <a:pt x="6087031" y="1061298"/>
                  <a:pt x="6087603" y="1078826"/>
                  <a:pt x="6088935" y="1095972"/>
                </a:cubicBezTo>
                <a:cubicBezTo>
                  <a:pt x="6090459" y="1114449"/>
                  <a:pt x="6086459" y="1134834"/>
                  <a:pt x="6092746" y="1151600"/>
                </a:cubicBezTo>
                <a:cubicBezTo>
                  <a:pt x="6111415" y="1201512"/>
                  <a:pt x="6115415" y="1252757"/>
                  <a:pt x="6115415" y="1304955"/>
                </a:cubicBezTo>
                <a:cubicBezTo>
                  <a:pt x="6115415" y="1314483"/>
                  <a:pt x="6112750" y="1324198"/>
                  <a:pt x="6109892" y="1333341"/>
                </a:cubicBezTo>
                <a:cubicBezTo>
                  <a:pt x="6092746" y="1386684"/>
                  <a:pt x="6094269" y="1440216"/>
                  <a:pt x="6104748" y="1494509"/>
                </a:cubicBezTo>
                <a:cubicBezTo>
                  <a:pt x="6107034" y="1505751"/>
                  <a:pt x="6107415" y="1518324"/>
                  <a:pt x="6105130" y="1529563"/>
                </a:cubicBezTo>
                <a:cubicBezTo>
                  <a:pt x="6098461" y="1561189"/>
                  <a:pt x="6087411" y="1591859"/>
                  <a:pt x="6082649" y="1623675"/>
                </a:cubicBezTo>
                <a:cubicBezTo>
                  <a:pt x="6074838" y="1676253"/>
                  <a:pt x="6101126" y="1721785"/>
                  <a:pt x="6118274" y="1768838"/>
                </a:cubicBezTo>
                <a:cubicBezTo>
                  <a:pt x="6134467" y="1813610"/>
                  <a:pt x="6171044" y="1851709"/>
                  <a:pt x="6162851" y="1904673"/>
                </a:cubicBezTo>
                <a:cubicBezTo>
                  <a:pt x="6162090" y="1910004"/>
                  <a:pt x="6167233" y="1915912"/>
                  <a:pt x="6168567" y="1921817"/>
                </a:cubicBezTo>
                <a:cubicBezTo>
                  <a:pt x="6172188" y="1938009"/>
                  <a:pt x="6176566" y="1954202"/>
                  <a:pt x="6178283" y="1970586"/>
                </a:cubicBezTo>
                <a:cubicBezTo>
                  <a:pt x="6180570" y="1990589"/>
                  <a:pt x="6179809" y="2010974"/>
                  <a:pt x="6181713" y="2030977"/>
                </a:cubicBezTo>
                <a:cubicBezTo>
                  <a:pt x="6182856" y="2043835"/>
                  <a:pt x="6184951" y="2056600"/>
                  <a:pt x="6186761" y="2069340"/>
                </a:cubicBezTo>
                <a:lnTo>
                  <a:pt x="6187012" y="2072225"/>
                </a:lnTo>
                <a:lnTo>
                  <a:pt x="6187012" y="2131532"/>
                </a:lnTo>
                <a:lnTo>
                  <a:pt x="6186141" y="2138304"/>
                </a:lnTo>
                <a:cubicBezTo>
                  <a:pt x="6183950" y="2148519"/>
                  <a:pt x="6181332" y="2158712"/>
                  <a:pt x="6179617" y="2168903"/>
                </a:cubicBezTo>
                <a:cubicBezTo>
                  <a:pt x="6174854" y="2197670"/>
                  <a:pt x="6176188" y="2229296"/>
                  <a:pt x="6163995" y="2254633"/>
                </a:cubicBezTo>
                <a:cubicBezTo>
                  <a:pt x="6151041" y="2281683"/>
                  <a:pt x="6145135" y="2307402"/>
                  <a:pt x="6149135" y="2335405"/>
                </a:cubicBezTo>
                <a:cubicBezTo>
                  <a:pt x="6150469" y="2344741"/>
                  <a:pt x="6158471" y="2356744"/>
                  <a:pt x="6166661" y="2360933"/>
                </a:cubicBezTo>
                <a:cubicBezTo>
                  <a:pt x="6184950" y="2370270"/>
                  <a:pt x="6188190" y="2383032"/>
                  <a:pt x="6181902" y="2400369"/>
                </a:cubicBezTo>
                <a:cubicBezTo>
                  <a:pt x="6176566" y="2415420"/>
                  <a:pt x="6173901" y="2433897"/>
                  <a:pt x="6163613" y="2444184"/>
                </a:cubicBezTo>
                <a:cubicBezTo>
                  <a:pt x="6134467" y="2473333"/>
                  <a:pt x="6133515" y="2510483"/>
                  <a:pt x="6125705" y="2546678"/>
                </a:cubicBezTo>
                <a:cubicBezTo>
                  <a:pt x="6120940" y="2568774"/>
                  <a:pt x="6120750" y="2589352"/>
                  <a:pt x="6123988" y="2611450"/>
                </a:cubicBezTo>
                <a:cubicBezTo>
                  <a:pt x="6131227" y="2659455"/>
                  <a:pt x="6120940" y="2706131"/>
                  <a:pt x="6107796" y="2752235"/>
                </a:cubicBezTo>
                <a:cubicBezTo>
                  <a:pt x="6099034" y="2782716"/>
                  <a:pt x="6093699" y="2813958"/>
                  <a:pt x="6084744" y="2844248"/>
                </a:cubicBezTo>
                <a:cubicBezTo>
                  <a:pt x="6077886" y="2866918"/>
                  <a:pt x="6069694" y="2889587"/>
                  <a:pt x="6058646" y="2910353"/>
                </a:cubicBezTo>
                <a:cubicBezTo>
                  <a:pt x="6042452" y="2940455"/>
                  <a:pt x="6018067" y="2966742"/>
                  <a:pt x="6024544" y="3005035"/>
                </a:cubicBezTo>
                <a:cubicBezTo>
                  <a:pt x="6030260" y="3038756"/>
                  <a:pt x="6018259" y="3069235"/>
                  <a:pt x="6006828" y="3100099"/>
                </a:cubicBezTo>
                <a:cubicBezTo>
                  <a:pt x="5998446" y="3122770"/>
                  <a:pt x="5989871" y="3145436"/>
                  <a:pt x="5984537" y="3168870"/>
                </a:cubicBezTo>
                <a:cubicBezTo>
                  <a:pt x="5978251" y="3196686"/>
                  <a:pt x="5980920" y="3228119"/>
                  <a:pt x="5969297" y="3252885"/>
                </a:cubicBezTo>
                <a:cubicBezTo>
                  <a:pt x="5957105" y="3278795"/>
                  <a:pt x="5965297" y="3300319"/>
                  <a:pt x="5968726" y="3323372"/>
                </a:cubicBezTo>
                <a:cubicBezTo>
                  <a:pt x="5974061" y="3360139"/>
                  <a:pt x="5983967" y="3396719"/>
                  <a:pt x="5971395" y="3433866"/>
                </a:cubicBezTo>
                <a:cubicBezTo>
                  <a:pt x="5956153" y="3479015"/>
                  <a:pt x="5939769" y="3523785"/>
                  <a:pt x="5925292" y="3569124"/>
                </a:cubicBezTo>
                <a:cubicBezTo>
                  <a:pt x="5919765" y="3586653"/>
                  <a:pt x="5917479" y="3605509"/>
                  <a:pt x="5915003" y="3623799"/>
                </a:cubicBezTo>
                <a:cubicBezTo>
                  <a:pt x="5912906" y="3641134"/>
                  <a:pt x="5918242" y="3661899"/>
                  <a:pt x="5910241" y="3675238"/>
                </a:cubicBezTo>
                <a:cubicBezTo>
                  <a:pt x="5889667" y="3709529"/>
                  <a:pt x="5879569" y="3744770"/>
                  <a:pt x="5879569" y="3784397"/>
                </a:cubicBezTo>
                <a:cubicBezTo>
                  <a:pt x="5879569" y="3799258"/>
                  <a:pt x="5870996" y="3813737"/>
                  <a:pt x="5869471" y="3828785"/>
                </a:cubicBezTo>
                <a:cubicBezTo>
                  <a:pt x="5867567" y="3849362"/>
                  <a:pt x="5862423" y="3872985"/>
                  <a:pt x="5869664" y="3890891"/>
                </a:cubicBezTo>
                <a:cubicBezTo>
                  <a:pt x="5886809" y="3932993"/>
                  <a:pt x="5872519" y="3967091"/>
                  <a:pt x="5855566" y="4003861"/>
                </a:cubicBezTo>
                <a:cubicBezTo>
                  <a:pt x="5838801" y="4040058"/>
                  <a:pt x="5825466" y="4078159"/>
                  <a:pt x="5814416" y="4116641"/>
                </a:cubicBezTo>
                <a:cubicBezTo>
                  <a:pt x="5810415" y="4131119"/>
                  <a:pt x="5817085" y="4148453"/>
                  <a:pt x="5818417" y="4164458"/>
                </a:cubicBezTo>
                <a:cubicBezTo>
                  <a:pt x="5818798" y="4170174"/>
                  <a:pt x="5819370" y="4176461"/>
                  <a:pt x="5817466" y="4181603"/>
                </a:cubicBezTo>
                <a:cubicBezTo>
                  <a:pt x="5799176" y="4231324"/>
                  <a:pt x="5785269" y="4281810"/>
                  <a:pt x="5794794" y="4335722"/>
                </a:cubicBezTo>
                <a:cubicBezTo>
                  <a:pt x="5795747" y="4340674"/>
                  <a:pt x="5793650" y="4346201"/>
                  <a:pt x="5792317" y="4351154"/>
                </a:cubicBezTo>
                <a:cubicBezTo>
                  <a:pt x="5785461" y="4375349"/>
                  <a:pt x="5774601" y="4398972"/>
                  <a:pt x="5772124" y="4423545"/>
                </a:cubicBezTo>
                <a:cubicBezTo>
                  <a:pt x="5766028" y="4484127"/>
                  <a:pt x="5763550" y="4545086"/>
                  <a:pt x="5759550" y="4606053"/>
                </a:cubicBezTo>
                <a:cubicBezTo>
                  <a:pt x="5759361" y="4609863"/>
                  <a:pt x="5759361" y="4613864"/>
                  <a:pt x="5758027" y="4617291"/>
                </a:cubicBezTo>
                <a:cubicBezTo>
                  <a:pt x="5749834" y="4639772"/>
                  <a:pt x="5752502" y="4659393"/>
                  <a:pt x="5768123" y="4678445"/>
                </a:cubicBezTo>
                <a:cubicBezTo>
                  <a:pt x="5774982" y="4686828"/>
                  <a:pt x="5778601" y="4698258"/>
                  <a:pt x="5782412" y="4708734"/>
                </a:cubicBezTo>
                <a:cubicBezTo>
                  <a:pt x="5788127" y="4724167"/>
                  <a:pt x="5793650" y="4739978"/>
                  <a:pt x="5797271" y="4755980"/>
                </a:cubicBezTo>
                <a:cubicBezTo>
                  <a:pt x="5800700" y="4771793"/>
                  <a:pt x="5805462" y="4788747"/>
                  <a:pt x="5802796" y="4803988"/>
                </a:cubicBezTo>
                <a:cubicBezTo>
                  <a:pt x="5798035" y="4831420"/>
                  <a:pt x="5787366" y="4857522"/>
                  <a:pt x="5780315" y="4884572"/>
                </a:cubicBezTo>
                <a:cubicBezTo>
                  <a:pt x="5777837" y="4893907"/>
                  <a:pt x="5778221" y="4904195"/>
                  <a:pt x="5778030" y="4913909"/>
                </a:cubicBezTo>
                <a:cubicBezTo>
                  <a:pt x="5777459" y="4936201"/>
                  <a:pt x="5782984" y="4959061"/>
                  <a:pt x="5767171" y="4979253"/>
                </a:cubicBezTo>
                <a:cubicBezTo>
                  <a:pt x="5752311" y="4997922"/>
                  <a:pt x="5756692" y="5016785"/>
                  <a:pt x="5767932" y="5036405"/>
                </a:cubicBezTo>
                <a:cubicBezTo>
                  <a:pt x="5775934" y="5050504"/>
                  <a:pt x="5782221" y="5066505"/>
                  <a:pt x="5785269" y="5082317"/>
                </a:cubicBezTo>
                <a:cubicBezTo>
                  <a:pt x="5789460" y="5104036"/>
                  <a:pt x="5791175" y="5125562"/>
                  <a:pt x="5788697" y="5148995"/>
                </a:cubicBezTo>
                <a:cubicBezTo>
                  <a:pt x="5786983" y="5165570"/>
                  <a:pt x="5786221" y="5179097"/>
                  <a:pt x="5776125" y="5192051"/>
                </a:cubicBezTo>
                <a:cubicBezTo>
                  <a:pt x="5774601" y="5194145"/>
                  <a:pt x="5774219" y="5197955"/>
                  <a:pt x="5774412" y="5200813"/>
                </a:cubicBezTo>
                <a:cubicBezTo>
                  <a:pt x="5777649" y="5238343"/>
                  <a:pt x="5775934" y="5275491"/>
                  <a:pt x="5773646" y="5313403"/>
                </a:cubicBezTo>
                <a:cubicBezTo>
                  <a:pt x="5770601" y="5361598"/>
                  <a:pt x="5779553" y="5412276"/>
                  <a:pt x="5811559" y="5453995"/>
                </a:cubicBezTo>
                <a:cubicBezTo>
                  <a:pt x="5816322" y="5460092"/>
                  <a:pt x="5818417" y="5469236"/>
                  <a:pt x="5819562" y="5477239"/>
                </a:cubicBezTo>
                <a:cubicBezTo>
                  <a:pt x="5824514" y="5514957"/>
                  <a:pt x="5827942" y="5552869"/>
                  <a:pt x="5833467" y="5590590"/>
                </a:cubicBezTo>
                <a:cubicBezTo>
                  <a:pt x="5836516" y="5611164"/>
                  <a:pt x="5839182" y="5632691"/>
                  <a:pt x="5847565" y="5651360"/>
                </a:cubicBezTo>
                <a:cubicBezTo>
                  <a:pt x="5855756" y="5669647"/>
                  <a:pt x="5865471" y="5684320"/>
                  <a:pt x="5848327" y="5695178"/>
                </a:cubicBezTo>
                <a:cubicBezTo>
                  <a:pt x="5857471" y="5714607"/>
                  <a:pt x="5865092" y="5731564"/>
                  <a:pt x="5873282" y="5748136"/>
                </a:cubicBezTo>
                <a:cubicBezTo>
                  <a:pt x="5876329" y="5754234"/>
                  <a:pt x="5881284" y="5759378"/>
                  <a:pt x="5884142" y="5765474"/>
                </a:cubicBezTo>
                <a:cubicBezTo>
                  <a:pt x="5887190" y="5771953"/>
                  <a:pt x="5889094" y="5779191"/>
                  <a:pt x="5890620" y="5786239"/>
                </a:cubicBezTo>
                <a:cubicBezTo>
                  <a:pt x="5897477" y="5817674"/>
                  <a:pt x="5903763" y="5849107"/>
                  <a:pt x="5911194" y="5880348"/>
                </a:cubicBezTo>
                <a:cubicBezTo>
                  <a:pt x="5912717" y="5886447"/>
                  <a:pt x="5918813" y="5891590"/>
                  <a:pt x="5922813" y="5897114"/>
                </a:cubicBezTo>
                <a:cubicBezTo>
                  <a:pt x="5925481" y="5900735"/>
                  <a:pt x="5929482" y="5904353"/>
                  <a:pt x="5930054" y="5908355"/>
                </a:cubicBezTo>
                <a:cubicBezTo>
                  <a:pt x="5934626" y="5938836"/>
                  <a:pt x="5939961" y="5969124"/>
                  <a:pt x="5942246" y="5999796"/>
                </a:cubicBezTo>
                <a:cubicBezTo>
                  <a:pt x="5944149" y="6025515"/>
                  <a:pt x="5943580" y="6050282"/>
                  <a:pt x="5976728" y="6056948"/>
                </a:cubicBezTo>
                <a:cubicBezTo>
                  <a:pt x="5982443" y="6058092"/>
                  <a:pt x="5988540" y="6066284"/>
                  <a:pt x="5991396" y="6072569"/>
                </a:cubicBezTo>
                <a:cubicBezTo>
                  <a:pt x="5999589" y="6090477"/>
                  <a:pt x="6005113" y="6109530"/>
                  <a:pt x="6013494" y="6127247"/>
                </a:cubicBezTo>
                <a:cubicBezTo>
                  <a:pt x="6041500" y="6185351"/>
                  <a:pt x="6059217" y="6246121"/>
                  <a:pt x="6055978" y="6311084"/>
                </a:cubicBezTo>
                <a:cubicBezTo>
                  <a:pt x="6055026" y="6331277"/>
                  <a:pt x="6044737" y="6350899"/>
                  <a:pt x="6040926" y="6363664"/>
                </a:cubicBezTo>
                <a:cubicBezTo>
                  <a:pt x="6055978" y="6400429"/>
                  <a:pt x="6070456" y="6431292"/>
                  <a:pt x="6081315" y="6463490"/>
                </a:cubicBezTo>
                <a:cubicBezTo>
                  <a:pt x="6091031" y="6491874"/>
                  <a:pt x="6097127" y="6521593"/>
                  <a:pt x="6104175" y="6550742"/>
                </a:cubicBezTo>
                <a:cubicBezTo>
                  <a:pt x="6106844" y="6561411"/>
                  <a:pt x="6108367" y="6572269"/>
                  <a:pt x="6109702" y="6583128"/>
                </a:cubicBezTo>
                <a:cubicBezTo>
                  <a:pt x="6113892" y="6617036"/>
                  <a:pt x="6103795" y="6652472"/>
                  <a:pt x="6119798" y="6685617"/>
                </a:cubicBezTo>
                <a:cubicBezTo>
                  <a:pt x="6128180" y="6702955"/>
                  <a:pt x="6138276" y="6720103"/>
                  <a:pt x="6142658" y="6738388"/>
                </a:cubicBezTo>
                <a:cubicBezTo>
                  <a:pt x="6147421" y="6758011"/>
                  <a:pt x="6154851" y="6777207"/>
                  <a:pt x="6160162" y="6796804"/>
                </a:cubicBezTo>
                <a:lnTo>
                  <a:pt x="6164933" y="6857457"/>
                </a:lnTo>
                <a:lnTo>
                  <a:pt x="6037694" y="6857457"/>
                </a:lnTo>
                <a:lnTo>
                  <a:pt x="6037694" y="6857998"/>
                </a:lnTo>
                <a:lnTo>
                  <a:pt x="0" y="6857998"/>
                </a:lnTo>
                <a:close/>
              </a:path>
            </a:pathLst>
          </a:custGeom>
          <a:effectLst>
            <a:outerShdw blurRad="381000" dist="152400" algn="tl" rotWithShape="0">
              <a:prstClr val="black">
                <a:alpha val="10000"/>
              </a:prstClr>
            </a:outerShdw>
          </a:effectLst>
        </p:spPr>
      </p:pic>
      <p:grpSp>
        <p:nvGrpSpPr>
          <p:cNvPr id="23" name="Group 10">
            <a:extLst>
              <a:ext uri="{FF2B5EF4-FFF2-40B4-BE49-F238E27FC236}">
                <a16:creationId xmlns:a16="http://schemas.microsoft.com/office/drawing/2014/main" id="{E6517BAC-C80F-4065-90D8-703493E0B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95368" y="0"/>
            <a:ext cx="874718" cy="6857455"/>
            <a:chOff x="5395368" y="0"/>
            <a:chExt cx="874718" cy="6857455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84DCDA5-A261-4103-B44C-068DCEA03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E59A2A1-1352-47AA-80C2-0FF53759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FCF97B7-4349-2B6F-D775-A2DFDF134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1826" y="3146399"/>
            <a:ext cx="4391024" cy="3174887"/>
          </a:xfrm>
        </p:spPr>
        <p:txBody>
          <a:bodyPr>
            <a:normAutofit/>
          </a:bodyPr>
          <a:lstStyle/>
          <a:p>
            <a:r>
              <a:rPr lang="sk-SK" sz="2000" dirty="0" err="1">
                <a:solidFill>
                  <a:schemeClr val="bg1">
                    <a:alpha val="80000"/>
                  </a:schemeClr>
                </a:solidFill>
              </a:rPr>
              <a:t>Europäisches</a:t>
            </a:r>
            <a:r>
              <a:rPr lang="sk-SK" sz="20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bg1">
                    <a:alpha val="80000"/>
                  </a:schemeClr>
                </a:solidFill>
              </a:rPr>
              <a:t>Übersetzer</a:t>
            </a:r>
            <a:r>
              <a:rPr lang="hu-HU" sz="20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bg1">
                    <a:alpha val="80000"/>
                  </a:schemeClr>
                </a:solidFill>
              </a:rPr>
              <a:t>Kollegium</a:t>
            </a:r>
            <a:r>
              <a:rPr lang="hu-HU" sz="2000" dirty="0">
                <a:solidFill>
                  <a:schemeClr val="bg1">
                    <a:alpha val="80000"/>
                  </a:schemeClr>
                </a:solidFill>
              </a:rPr>
              <a:t>, </a:t>
            </a:r>
            <a:r>
              <a:rPr lang="hu-HU" sz="2000" dirty="0" err="1">
                <a:solidFill>
                  <a:schemeClr val="bg1">
                    <a:alpha val="80000"/>
                  </a:schemeClr>
                </a:solidFill>
              </a:rPr>
              <a:t>Straelen</a:t>
            </a:r>
            <a:r>
              <a:rPr lang="hu-HU" sz="2000" dirty="0">
                <a:solidFill>
                  <a:schemeClr val="bg1">
                    <a:alpha val="80000"/>
                  </a:schemeClr>
                </a:solidFill>
              </a:rPr>
              <a:t>, </a:t>
            </a:r>
            <a:r>
              <a:rPr lang="hu-HU" sz="2000" dirty="0" err="1">
                <a:solidFill>
                  <a:schemeClr val="bg1">
                    <a:alpha val="80000"/>
                  </a:schemeClr>
                </a:solidFill>
              </a:rPr>
              <a:t>Nemecko</a:t>
            </a:r>
            <a:endParaRPr lang="sk-SK" sz="2000" dirty="0">
              <a:solidFill>
                <a:schemeClr val="bg1">
                  <a:alpha val="80000"/>
                </a:schemeClr>
              </a:solidFill>
            </a:endParaRPr>
          </a:p>
          <a:p>
            <a:r>
              <a:rPr lang="sk-SK" sz="2000" dirty="0" err="1">
                <a:solidFill>
                  <a:schemeClr val="bg1">
                    <a:alpha val="80000"/>
                  </a:schemeClr>
                </a:solidFill>
              </a:rPr>
              <a:t>Translations</a:t>
            </a:r>
            <a:r>
              <a:rPr lang="sk-SK" sz="20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sk-SK" sz="2000" dirty="0" err="1">
                <a:solidFill>
                  <a:schemeClr val="bg1">
                    <a:alpha val="80000"/>
                  </a:schemeClr>
                </a:solidFill>
              </a:rPr>
              <a:t>Haus</a:t>
            </a:r>
            <a:r>
              <a:rPr lang="sk-SK" sz="2000" dirty="0">
                <a:solidFill>
                  <a:schemeClr val="bg1">
                    <a:alpha val="80000"/>
                  </a:schemeClr>
                </a:solidFill>
              </a:rPr>
              <a:t>, </a:t>
            </a:r>
            <a:r>
              <a:rPr lang="sk-SK" sz="2000" dirty="0" err="1">
                <a:solidFill>
                  <a:schemeClr val="bg1">
                    <a:alpha val="80000"/>
                  </a:schemeClr>
                </a:solidFill>
              </a:rPr>
              <a:t>Looren</a:t>
            </a:r>
            <a:r>
              <a:rPr lang="sk-SK" sz="2000" dirty="0">
                <a:solidFill>
                  <a:schemeClr val="bg1">
                    <a:alpha val="80000"/>
                  </a:schemeClr>
                </a:solidFill>
              </a:rPr>
              <a:t>, Švajčiarsko</a:t>
            </a:r>
          </a:p>
          <a:p>
            <a:r>
              <a:rPr lang="fr-FR" sz="2000" b="0" i="0" dirty="0">
                <a:solidFill>
                  <a:schemeClr val="bg1">
                    <a:alpha val="80000"/>
                  </a:schemeClr>
                </a:solidFill>
                <a:effectLst/>
                <a:latin typeface="Basic"/>
              </a:rPr>
              <a:t>Le Collège International des Traducteurs Littéraires (CITL)</a:t>
            </a:r>
            <a:r>
              <a:rPr lang="sk-SK" sz="2000" b="0" i="0" dirty="0">
                <a:solidFill>
                  <a:schemeClr val="bg1">
                    <a:alpha val="80000"/>
                  </a:schemeClr>
                </a:solidFill>
                <a:effectLst/>
                <a:latin typeface="Basic"/>
              </a:rPr>
              <a:t>, </a:t>
            </a:r>
            <a:r>
              <a:rPr lang="sk-SK" sz="2000" b="0" i="0" dirty="0" err="1">
                <a:solidFill>
                  <a:schemeClr val="bg1">
                    <a:alpha val="80000"/>
                  </a:schemeClr>
                </a:solidFill>
                <a:effectLst/>
                <a:latin typeface="Basic"/>
              </a:rPr>
              <a:t>Arles</a:t>
            </a:r>
            <a:r>
              <a:rPr lang="sk-SK" sz="2000" b="0" i="0" dirty="0">
                <a:solidFill>
                  <a:schemeClr val="bg1">
                    <a:alpha val="80000"/>
                  </a:schemeClr>
                </a:solidFill>
                <a:effectLst/>
                <a:latin typeface="Basic"/>
              </a:rPr>
              <a:t> Francúzsko</a:t>
            </a:r>
            <a:endParaRPr lang="sk-SK" sz="2000" dirty="0">
              <a:solidFill>
                <a:schemeClr val="bg1">
                  <a:alpha val="80000"/>
                </a:schemeClr>
              </a:solidFill>
            </a:endParaRPr>
          </a:p>
          <a:p>
            <a:r>
              <a:rPr lang="sk-SK" sz="2000" dirty="0" err="1">
                <a:solidFill>
                  <a:schemeClr val="bg1">
                    <a:alpha val="80000"/>
                  </a:schemeClr>
                </a:solidFill>
              </a:rPr>
              <a:t>Magyar</a:t>
            </a:r>
            <a:r>
              <a:rPr lang="sk-SK" sz="20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sk-SK" sz="2000" dirty="0" err="1">
                <a:solidFill>
                  <a:schemeClr val="bg1">
                    <a:alpha val="80000"/>
                  </a:schemeClr>
                </a:solidFill>
              </a:rPr>
              <a:t>Fordítóház</a:t>
            </a:r>
            <a:r>
              <a:rPr lang="sk-SK" sz="2000" dirty="0">
                <a:solidFill>
                  <a:schemeClr val="bg1">
                    <a:alpha val="80000"/>
                  </a:schemeClr>
                </a:solidFill>
              </a:rPr>
              <a:t>, </a:t>
            </a:r>
            <a:r>
              <a:rPr lang="sk-SK" sz="2000" dirty="0" err="1">
                <a:solidFill>
                  <a:schemeClr val="bg1">
                    <a:alpha val="80000"/>
                  </a:schemeClr>
                </a:solidFill>
              </a:rPr>
              <a:t>Balatonf</a:t>
            </a:r>
            <a:r>
              <a:rPr lang="hu-HU" sz="2000" dirty="0" err="1">
                <a:solidFill>
                  <a:schemeClr val="bg1">
                    <a:alpha val="80000"/>
                  </a:schemeClr>
                </a:solidFill>
              </a:rPr>
              <a:t>üred</a:t>
            </a:r>
            <a:r>
              <a:rPr lang="hu-HU" sz="2000" dirty="0">
                <a:solidFill>
                  <a:schemeClr val="bg1">
                    <a:alpha val="80000"/>
                  </a:schemeClr>
                </a:solidFill>
              </a:rPr>
              <a:t>, Ma</a:t>
            </a:r>
            <a:r>
              <a:rPr lang="sk-SK" sz="2000" dirty="0" err="1">
                <a:solidFill>
                  <a:schemeClr val="bg1">
                    <a:alpha val="80000"/>
                  </a:schemeClr>
                </a:solidFill>
              </a:rPr>
              <a:t>ďarsko</a:t>
            </a:r>
            <a:endParaRPr lang="sk-SK" sz="2000" dirty="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9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82" name="Rectangle 5181">
            <a:extLst>
              <a:ext uri="{FF2B5EF4-FFF2-40B4-BE49-F238E27FC236}">
                <a16:creationId xmlns:a16="http://schemas.microsoft.com/office/drawing/2014/main" id="{A9607B8D-5A6C-4ECB-9047-3836C51C1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84" name="Rectangle 5183">
            <a:extLst>
              <a:ext uri="{FF2B5EF4-FFF2-40B4-BE49-F238E27FC236}">
                <a16:creationId xmlns:a16="http://schemas.microsoft.com/office/drawing/2014/main" id="{CA84D6C4-24A3-44DC-9607-566CF5A22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70"/>
            <a:ext cx="6096000" cy="68564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86" name="Rectangle 5185">
            <a:extLst>
              <a:ext uri="{FF2B5EF4-FFF2-40B4-BE49-F238E27FC236}">
                <a16:creationId xmlns:a16="http://schemas.microsoft.com/office/drawing/2014/main" id="{72F7300B-53A6-4A16-AA84-78597664F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5229" y="685800"/>
            <a:ext cx="4743071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2897D67-3781-38F9-F2E7-B2B68517B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293" y="1259958"/>
            <a:ext cx="3232298" cy="248172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br>
              <a:rPr lang="sk-SK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Tartalom helye 7">
            <a:extLst>
              <a:ext uri="{FF2B5EF4-FFF2-40B4-BE49-F238E27FC236}">
                <a16:creationId xmlns:a16="http://schemas.microsoft.com/office/drawing/2014/main" id="{1FEB0B57-155D-DA1A-48F3-70A463FD38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465" r="-2" b="5270"/>
          <a:stretch/>
        </p:blipFill>
        <p:spPr>
          <a:xfrm>
            <a:off x="6096000" y="-64417"/>
            <a:ext cx="6096000" cy="6856429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7699FC0A-6B85-7AE0-15E6-F1F0DFF6EB53}"/>
              </a:ext>
            </a:extLst>
          </p:cNvPr>
          <p:cNvSpPr txBox="1"/>
          <p:nvPr/>
        </p:nvSpPr>
        <p:spPr>
          <a:xfrm>
            <a:off x="885402" y="3429000"/>
            <a:ext cx="415765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3200" dirty="0" err="1"/>
              <a:t>Europäisches</a:t>
            </a:r>
            <a:r>
              <a:rPr lang="sk-SK" sz="2400" dirty="0"/>
              <a:t> </a:t>
            </a:r>
          </a:p>
          <a:p>
            <a:r>
              <a:rPr lang="hu-HU" sz="3200" dirty="0" err="1"/>
              <a:t>Übersetzer</a:t>
            </a:r>
            <a:r>
              <a:rPr lang="hu-HU" sz="3200" dirty="0"/>
              <a:t> </a:t>
            </a:r>
            <a:r>
              <a:rPr lang="hu-HU" sz="3200" dirty="0" err="1"/>
              <a:t>Kollegium</a:t>
            </a:r>
            <a:r>
              <a:rPr lang="hu-HU" sz="3200" dirty="0"/>
              <a:t>, </a:t>
            </a:r>
            <a:r>
              <a:rPr lang="hu-HU" sz="3200" dirty="0" err="1"/>
              <a:t>Straelen</a:t>
            </a:r>
            <a:endParaRPr lang="hu-HU" sz="3200" dirty="0"/>
          </a:p>
          <a:p>
            <a:r>
              <a:rPr lang="hu-HU" sz="3200" dirty="0" err="1"/>
              <a:t>Nemecko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2750491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AB9A00-FA7C-805D-BB37-42F71E86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dirty="0" err="1"/>
              <a:t>Translations</a:t>
            </a:r>
            <a:r>
              <a:rPr lang="sk-SK" sz="3200" dirty="0"/>
              <a:t> </a:t>
            </a:r>
            <a:r>
              <a:rPr lang="sk-SK" sz="3200" dirty="0" err="1"/>
              <a:t>Haus</a:t>
            </a:r>
            <a:r>
              <a:rPr lang="sk-SK" sz="3200" dirty="0"/>
              <a:t>, </a:t>
            </a:r>
            <a:r>
              <a:rPr lang="sk-SK" sz="3200" dirty="0" err="1"/>
              <a:t>Looren</a:t>
            </a:r>
            <a:r>
              <a:rPr lang="sk-SK" sz="3200" dirty="0"/>
              <a:t>, Švajčiarsko</a:t>
            </a:r>
            <a:endParaRPr lang="hu-HU" sz="3200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65474C33-C3C0-BF73-9DC1-76A24F5D2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39156"/>
            <a:ext cx="10515600" cy="3724275"/>
          </a:xfrm>
        </p:spPr>
      </p:pic>
    </p:spTree>
    <p:extLst>
      <p:ext uri="{BB962C8B-B14F-4D97-AF65-F5344CB8AC3E}">
        <p14:creationId xmlns:p14="http://schemas.microsoft.com/office/powerpoint/2010/main" val="2493218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10" name="Rectangle 3109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2" name="Rectangle 3111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14" name="Rectangle 3113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05" name="Content Placeholder 3090">
            <a:extLst>
              <a:ext uri="{FF2B5EF4-FFF2-40B4-BE49-F238E27FC236}">
                <a16:creationId xmlns:a16="http://schemas.microsoft.com/office/drawing/2014/main" id="{232863E6-A013-BC77-5EC5-422611071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5630" y="410865"/>
            <a:ext cx="3243262" cy="21018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1700" b="1" dirty="0"/>
              <a:t>   </a:t>
            </a:r>
            <a:r>
              <a:rPr lang="sk-SK" sz="1700" dirty="0"/>
              <a:t> </a:t>
            </a:r>
            <a:r>
              <a:rPr lang="sk-SK" sz="1700" dirty="0" err="1"/>
              <a:t>Looren</a:t>
            </a:r>
            <a:endParaRPr lang="sk-SK" sz="1700" dirty="0"/>
          </a:p>
          <a:p>
            <a:r>
              <a:rPr lang="sk-SK" sz="1700" dirty="0"/>
              <a:t>Účastníci projektu </a:t>
            </a:r>
            <a:r>
              <a:rPr lang="sk-SK" sz="1700" dirty="0" err="1"/>
              <a:t>Vice</a:t>
            </a:r>
            <a:r>
              <a:rPr lang="sk-SK" sz="1700" dirty="0"/>
              <a:t> </a:t>
            </a:r>
            <a:r>
              <a:rPr lang="sk-SK" sz="1700" dirty="0" err="1"/>
              <a:t>verza</a:t>
            </a:r>
            <a:r>
              <a:rPr lang="sk-SK" sz="1700" dirty="0"/>
              <a:t>.</a:t>
            </a:r>
          </a:p>
          <a:p>
            <a:r>
              <a:rPr lang="sk-SK" sz="1700" dirty="0"/>
              <a:t>Prekladatelia slovenskej literatúry a nemeckej literatúry do slovenčiny </a:t>
            </a:r>
            <a:endParaRPr lang="en-US" sz="1700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1179957C-AD25-B516-E950-7A175AF6BA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9" b="12995"/>
          <a:stretch/>
        </p:blipFill>
        <p:spPr bwMode="auto">
          <a:xfrm>
            <a:off x="20" y="2999044"/>
            <a:ext cx="6400781" cy="389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8534A4D9-BB23-A721-EC52-6E5410F92C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3" r="-1" b="9546"/>
          <a:stretch/>
        </p:blipFill>
        <p:spPr bwMode="auto">
          <a:xfrm>
            <a:off x="6591299" y="1"/>
            <a:ext cx="56007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490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368</Words>
  <Application>Microsoft Office PowerPoint</Application>
  <PresentationFormat>Širokouhlá</PresentationFormat>
  <Paragraphs>65</Paragraphs>
  <Slides>20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20</vt:i4>
      </vt:variant>
    </vt:vector>
  </HeadingPairs>
  <TitlesOfParts>
    <vt:vector size="26" baseType="lpstr">
      <vt:lpstr>Arial</vt:lpstr>
      <vt:lpstr>Basic</vt:lpstr>
      <vt:lpstr>Calibri</vt:lpstr>
      <vt:lpstr>Calibri Light</vt:lpstr>
      <vt:lpstr>Times New Roman</vt:lpstr>
      <vt:lpstr>Office-téma</vt:lpstr>
      <vt:lpstr>Dedičstvo, ži! </vt:lpstr>
      <vt:lpstr>Zechenterov dom dnes </vt:lpstr>
      <vt:lpstr>Prekladateľský dom pri Balatone  pred 25 rokmi</vt:lpstr>
      <vt:lpstr>Prezentácia programu PowerPoint</vt:lpstr>
      <vt:lpstr>Prezentácia programu PowerPoint</vt:lpstr>
      <vt:lpstr>Prekladateľské domy inde v Európe</vt:lpstr>
      <vt:lpstr> </vt:lpstr>
      <vt:lpstr>Translations Haus, Looren, Švajčiarsko</vt:lpstr>
      <vt:lpstr>Prezentácia programu PowerPoint</vt:lpstr>
      <vt:lpstr>Vice-verza</vt:lpstr>
      <vt:lpstr>Z webu prekladateľského domu v Straelen </vt:lpstr>
      <vt:lpstr>Prezentácia programu PowerPoint</vt:lpstr>
      <vt:lpstr>Prezentácia programu PowerPoint</vt:lpstr>
      <vt:lpstr>Naše vízie...</vt:lpstr>
      <vt:lpstr>Už len...</vt:lpstr>
      <vt:lpstr>Jazykom Európy je preklad (Umberto Eco)</vt:lpstr>
      <vt:lpstr>Prečo OZ Mona Sentimental?</vt:lpstr>
      <vt:lpstr>Signatári</vt:lpstr>
      <vt:lpstr>Sponzori...???</vt:lpstr>
      <vt:lpstr>Ďakujem za pozornosť!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Dedičstvo ži! </dc:title>
  <dc:creator>Renáta Deák</dc:creator>
  <cp:lastModifiedBy>Andrejčáková, Eva</cp:lastModifiedBy>
  <cp:revision>2</cp:revision>
  <dcterms:created xsi:type="dcterms:W3CDTF">2023-09-11T08:56:34Z</dcterms:created>
  <dcterms:modified xsi:type="dcterms:W3CDTF">2023-11-21T21:15:28Z</dcterms:modified>
</cp:coreProperties>
</file>