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63" r:id="rId8"/>
    <p:sldId id="264" r:id="rId9"/>
    <p:sldId id="265" r:id="rId10"/>
    <p:sldId id="261" r:id="rId11"/>
    <p:sldId id="262" r:id="rId12"/>
    <p:sldId id="266" r:id="rId13"/>
    <p:sldId id="267" r:id="rId14"/>
    <p:sldId id="268" r:id="rId15"/>
    <p:sldId id="269" r:id="rId16"/>
    <p:sldId id="274" r:id="rId17"/>
    <p:sldId id="276" r:id="rId18"/>
    <p:sldId id="270" r:id="rId19"/>
    <p:sldId id="271" r:id="rId20"/>
    <p:sldId id="275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7EE2D6-F71C-4711-9AEE-1DC9006DEA95}" v="109" dt="2023-09-12T14:38:41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ta Deák" userId="f9d8362dd24f3420" providerId="LiveId" clId="{907EE2D6-F71C-4711-9AEE-1DC9006DEA95}"/>
    <pc:docChg chg="undo custSel addSld delSld modSld">
      <pc:chgData name="Renáta Deák" userId="f9d8362dd24f3420" providerId="LiveId" clId="{907EE2D6-F71C-4711-9AEE-1DC9006DEA95}" dt="2023-09-12T14:48:25.987" v="1618" actId="5793"/>
      <pc:docMkLst>
        <pc:docMk/>
      </pc:docMkLst>
      <pc:sldChg chg="addSp delSp modSp mod setBg modAnim setClrOvrMap">
        <pc:chgData name="Renáta Deák" userId="f9d8362dd24f3420" providerId="LiveId" clId="{907EE2D6-F71C-4711-9AEE-1DC9006DEA95}" dt="2023-09-11T17:41:03.383" v="1140" actId="1076"/>
        <pc:sldMkLst>
          <pc:docMk/>
          <pc:sldMk cId="1515471947" sldId="256"/>
        </pc:sldMkLst>
        <pc:spChg chg="mod ord">
          <ac:chgData name="Renáta Deák" userId="f9d8362dd24f3420" providerId="LiveId" clId="{907EE2D6-F71C-4711-9AEE-1DC9006DEA95}" dt="2023-09-11T17:41:03.383" v="1140" actId="1076"/>
          <ac:spMkLst>
            <pc:docMk/>
            <pc:sldMk cId="1515471947" sldId="256"/>
            <ac:spMk id="2" creationId="{0A62C447-59EA-E2C0-5671-6F1AB54F25A1}"/>
          </ac:spMkLst>
        </pc:spChg>
        <pc:spChg chg="mod ord">
          <ac:chgData name="Renáta Deák" userId="f9d8362dd24f3420" providerId="LiveId" clId="{907EE2D6-F71C-4711-9AEE-1DC9006DEA95}" dt="2023-09-11T17:41:01.742" v="1139" actId="1036"/>
          <ac:spMkLst>
            <pc:docMk/>
            <pc:sldMk cId="1515471947" sldId="256"/>
            <ac:spMk id="3" creationId="{04C061D6-E55E-9D7E-CD93-ECCCD56DD969}"/>
          </ac:spMkLst>
        </pc:spChg>
        <pc:spChg chg="add del">
          <ac:chgData name="Renáta Deák" userId="f9d8362dd24f3420" providerId="LiveId" clId="{907EE2D6-F71C-4711-9AEE-1DC9006DEA95}" dt="2023-09-11T12:03:46.648" v="426" actId="26606"/>
          <ac:spMkLst>
            <pc:docMk/>
            <pc:sldMk cId="1515471947" sldId="256"/>
            <ac:spMk id="49" creationId="{787F4F1C-8D3D-4EC1-B72D-A0470A5A08B8}"/>
          </ac:spMkLst>
        </pc:spChg>
        <pc:spChg chg="add del">
          <ac:chgData name="Renáta Deák" userId="f9d8362dd24f3420" providerId="LiveId" clId="{907EE2D6-F71C-4711-9AEE-1DC9006DEA95}" dt="2023-09-11T12:03:46.631" v="425" actId="26606"/>
          <ac:spMkLst>
            <pc:docMk/>
            <pc:sldMk cId="1515471947" sldId="256"/>
            <ac:spMk id="63" creationId="{71B2258F-86CA-4D4D-8270-BC05FCDEBFB3}"/>
          </ac:spMkLst>
        </pc:spChg>
        <pc:spChg chg="add del">
          <ac:chgData name="Renáta Deák" userId="f9d8362dd24f3420" providerId="LiveId" clId="{907EE2D6-F71C-4711-9AEE-1DC9006DEA95}" dt="2023-09-11T14:11:19.996" v="642" actId="26606"/>
          <ac:spMkLst>
            <pc:docMk/>
            <pc:sldMk cId="1515471947" sldId="256"/>
            <ac:spMk id="65" creationId="{06DA9DF9-31F7-4056-B42E-878CC92417B8}"/>
          </ac:spMkLst>
        </pc:spChg>
        <pc:spChg chg="add del">
          <ac:chgData name="Renáta Deák" userId="f9d8362dd24f3420" providerId="LiveId" clId="{907EE2D6-F71C-4711-9AEE-1DC9006DEA95}" dt="2023-09-11T14:10:24.297" v="633" actId="26606"/>
          <ac:spMkLst>
            <pc:docMk/>
            <pc:sldMk cId="1515471947" sldId="256"/>
            <ac:spMk id="1031" creationId="{2172A0AC-3DCE-4672-BCAF-28FEF91F6020}"/>
          </ac:spMkLst>
        </pc:spChg>
        <pc:spChg chg="add del">
          <ac:chgData name="Renáta Deák" userId="f9d8362dd24f3420" providerId="LiveId" clId="{907EE2D6-F71C-4711-9AEE-1DC9006DEA95}" dt="2023-09-11T14:10:24.297" v="633" actId="26606"/>
          <ac:spMkLst>
            <pc:docMk/>
            <pc:sldMk cId="1515471947" sldId="256"/>
            <ac:spMk id="1033" creationId="{AE6F1C77-EDC9-4C5F-8C1C-62DD46BDA3C3}"/>
          </ac:spMkLst>
        </pc:spChg>
        <pc:spChg chg="add del">
          <ac:chgData name="Renáta Deák" userId="f9d8362dd24f3420" providerId="LiveId" clId="{907EE2D6-F71C-4711-9AEE-1DC9006DEA95}" dt="2023-09-11T14:10:28.855" v="635" actId="26606"/>
          <ac:spMkLst>
            <pc:docMk/>
            <pc:sldMk cId="1515471947" sldId="256"/>
            <ac:spMk id="1035" creationId="{0A597D97-203B-498B-95D3-E90DC961039F}"/>
          </ac:spMkLst>
        </pc:spChg>
        <pc:spChg chg="add del">
          <ac:chgData name="Renáta Deák" userId="f9d8362dd24f3420" providerId="LiveId" clId="{907EE2D6-F71C-4711-9AEE-1DC9006DEA95}" dt="2023-09-11T14:10:28.855" v="635" actId="26606"/>
          <ac:spMkLst>
            <pc:docMk/>
            <pc:sldMk cId="1515471947" sldId="256"/>
            <ac:spMk id="1036" creationId="{6A6EF10E-DF41-4BD3-8EB4-6F646531DC26}"/>
          </ac:spMkLst>
        </pc:spChg>
        <pc:spChg chg="add del">
          <ac:chgData name="Renáta Deák" userId="f9d8362dd24f3420" providerId="LiveId" clId="{907EE2D6-F71C-4711-9AEE-1DC9006DEA95}" dt="2023-09-11T14:10:34.922" v="637" actId="26606"/>
          <ac:spMkLst>
            <pc:docMk/>
            <pc:sldMk cId="1515471947" sldId="256"/>
            <ac:spMk id="1037" creationId="{2AD021B0-C307-4067-887D-35DF45447604}"/>
          </ac:spMkLst>
        </pc:spChg>
        <pc:spChg chg="add del">
          <ac:chgData name="Renáta Deák" userId="f9d8362dd24f3420" providerId="LiveId" clId="{907EE2D6-F71C-4711-9AEE-1DC9006DEA95}" dt="2023-09-11T14:10:34.922" v="637" actId="26606"/>
          <ac:spMkLst>
            <pc:docMk/>
            <pc:sldMk cId="1515471947" sldId="256"/>
            <ac:spMk id="1038" creationId="{C34C49FD-318D-49AE-BAC7-5634695CCE95}"/>
          </ac:spMkLst>
        </pc:spChg>
        <pc:spChg chg="add del">
          <ac:chgData name="Renáta Deák" userId="f9d8362dd24f3420" providerId="LiveId" clId="{907EE2D6-F71C-4711-9AEE-1DC9006DEA95}" dt="2023-09-11T14:10:57.518" v="639" actId="26606"/>
          <ac:spMkLst>
            <pc:docMk/>
            <pc:sldMk cId="1515471947" sldId="256"/>
            <ac:spMk id="1046" creationId="{0D7B6173-1D58-48E2-83CF-37350F315F75}"/>
          </ac:spMkLst>
        </pc:spChg>
        <pc:spChg chg="add del">
          <ac:chgData name="Renáta Deák" userId="f9d8362dd24f3420" providerId="LiveId" clId="{907EE2D6-F71C-4711-9AEE-1DC9006DEA95}" dt="2023-09-11T14:10:57.518" v="639" actId="26606"/>
          <ac:spMkLst>
            <pc:docMk/>
            <pc:sldMk cId="1515471947" sldId="256"/>
            <ac:spMk id="1047" creationId="{2F36CA75-CFBF-4844-B719-8FE9EBADA9AF}"/>
          </ac:spMkLst>
        </pc:spChg>
        <pc:spChg chg="add del">
          <ac:chgData name="Renáta Deák" userId="f9d8362dd24f3420" providerId="LiveId" clId="{907EE2D6-F71C-4711-9AEE-1DC9006DEA95}" dt="2023-09-11T14:10:57.518" v="639" actId="26606"/>
          <ac:spMkLst>
            <pc:docMk/>
            <pc:sldMk cId="1515471947" sldId="256"/>
            <ac:spMk id="1048" creationId="{3D4A84B9-E564-4DD0-97F8-DBF1C460C28A}"/>
          </ac:spMkLst>
        </pc:spChg>
        <pc:spChg chg="add del">
          <ac:chgData name="Renáta Deák" userId="f9d8362dd24f3420" providerId="LiveId" clId="{907EE2D6-F71C-4711-9AEE-1DC9006DEA95}" dt="2023-09-11T14:10:57.518" v="639" actId="26606"/>
          <ac:spMkLst>
            <pc:docMk/>
            <pc:sldMk cId="1515471947" sldId="256"/>
            <ac:spMk id="1050" creationId="{102382E0-0A09-46AE-B955-B911CAFE7F00}"/>
          </ac:spMkLst>
        </pc:spChg>
        <pc:spChg chg="add del">
          <ac:chgData name="Renáta Deák" userId="f9d8362dd24f3420" providerId="LiveId" clId="{907EE2D6-F71C-4711-9AEE-1DC9006DEA95}" dt="2023-09-11T14:10:57.518" v="639" actId="26606"/>
          <ac:spMkLst>
            <pc:docMk/>
            <pc:sldMk cId="1515471947" sldId="256"/>
            <ac:spMk id="1051" creationId="{7DE75D4A-0965-4973-BE75-DECCAC9A9614}"/>
          </ac:spMkLst>
        </pc:spChg>
        <pc:spChg chg="add del">
          <ac:chgData name="Renáta Deák" userId="f9d8362dd24f3420" providerId="LiveId" clId="{907EE2D6-F71C-4711-9AEE-1DC9006DEA95}" dt="2023-09-11T14:11:19.984" v="641" actId="26606"/>
          <ac:spMkLst>
            <pc:docMk/>
            <pc:sldMk cId="1515471947" sldId="256"/>
            <ac:spMk id="1053" creationId="{21AC6A30-4F22-4C0F-B278-19C5B8A80C55}"/>
          </ac:spMkLst>
        </pc:spChg>
        <pc:spChg chg="add del">
          <ac:chgData name="Renáta Deák" userId="f9d8362dd24f3420" providerId="LiveId" clId="{907EE2D6-F71C-4711-9AEE-1DC9006DEA95}" dt="2023-09-11T14:11:19.984" v="641" actId="26606"/>
          <ac:spMkLst>
            <pc:docMk/>
            <pc:sldMk cId="1515471947" sldId="256"/>
            <ac:spMk id="1054" creationId="{BB4335AD-65B1-44E4-90AF-264024FE4BD2}"/>
          </ac:spMkLst>
        </pc:spChg>
        <pc:spChg chg="add del">
          <ac:chgData name="Renáta Deák" userId="f9d8362dd24f3420" providerId="LiveId" clId="{907EE2D6-F71C-4711-9AEE-1DC9006DEA95}" dt="2023-09-11T14:11:39.795" v="645" actId="26606"/>
          <ac:spMkLst>
            <pc:docMk/>
            <pc:sldMk cId="1515471947" sldId="256"/>
            <ac:spMk id="1056" creationId="{2B127A9A-54DE-411D-BF20-D86767166894}"/>
          </ac:spMkLst>
        </pc:spChg>
        <pc:spChg chg="add del">
          <ac:chgData name="Renáta Deák" userId="f9d8362dd24f3420" providerId="LiveId" clId="{907EE2D6-F71C-4711-9AEE-1DC9006DEA95}" dt="2023-09-11T14:11:39.795" v="645" actId="26606"/>
          <ac:spMkLst>
            <pc:docMk/>
            <pc:sldMk cId="1515471947" sldId="256"/>
            <ac:spMk id="1057" creationId="{6D8A9915-5F98-4E73-9785-7DF064550352}"/>
          </ac:spMkLst>
        </pc:spChg>
        <pc:spChg chg="add del">
          <ac:chgData name="Renáta Deák" userId="f9d8362dd24f3420" providerId="LiveId" clId="{907EE2D6-F71C-4711-9AEE-1DC9006DEA95}" dt="2023-09-11T14:11:58.021" v="648" actId="26606"/>
          <ac:spMkLst>
            <pc:docMk/>
            <pc:sldMk cId="1515471947" sldId="256"/>
            <ac:spMk id="1062" creationId="{8FC9BE17-9A7B-462D-AE50-3D8777387304}"/>
          </ac:spMkLst>
        </pc:spChg>
        <pc:spChg chg="add del">
          <ac:chgData name="Renáta Deák" userId="f9d8362dd24f3420" providerId="LiveId" clId="{907EE2D6-F71C-4711-9AEE-1DC9006DEA95}" dt="2023-09-11T14:11:58.021" v="648" actId="26606"/>
          <ac:spMkLst>
            <pc:docMk/>
            <pc:sldMk cId="1515471947" sldId="256"/>
            <ac:spMk id="1064" creationId="{3EBE8569-6AEC-4B8C-8D53-2DE337CDBA65}"/>
          </ac:spMkLst>
        </pc:spChg>
        <pc:spChg chg="add del">
          <ac:chgData name="Renáta Deák" userId="f9d8362dd24f3420" providerId="LiveId" clId="{907EE2D6-F71C-4711-9AEE-1DC9006DEA95}" dt="2023-09-11T14:11:58.021" v="648" actId="26606"/>
          <ac:spMkLst>
            <pc:docMk/>
            <pc:sldMk cId="1515471947" sldId="256"/>
            <ac:spMk id="1066" creationId="{55D4142C-5077-457F-A6AD-3FECFDB39685}"/>
          </ac:spMkLst>
        </pc:spChg>
        <pc:spChg chg="add del">
          <ac:chgData name="Renáta Deák" userId="f9d8362dd24f3420" providerId="LiveId" clId="{907EE2D6-F71C-4711-9AEE-1DC9006DEA95}" dt="2023-09-11T14:11:58.021" v="648" actId="26606"/>
          <ac:spMkLst>
            <pc:docMk/>
            <pc:sldMk cId="1515471947" sldId="256"/>
            <ac:spMk id="1068" creationId="{7A5F0580-5EE9-419F-96EE-B6529EF6E7D0}"/>
          </ac:spMkLst>
        </pc:spChg>
        <pc:spChg chg="add del">
          <ac:chgData name="Renáta Deák" userId="f9d8362dd24f3420" providerId="LiveId" clId="{907EE2D6-F71C-4711-9AEE-1DC9006DEA95}" dt="2023-09-11T14:12:34.626" v="658" actId="26606"/>
          <ac:spMkLst>
            <pc:docMk/>
            <pc:sldMk cId="1515471947" sldId="256"/>
            <ac:spMk id="1073" creationId="{676A1B86-DC99-46B9-B5AA-A7E928EA9CF7}"/>
          </ac:spMkLst>
        </pc:spChg>
        <pc:spChg chg="add del">
          <ac:chgData name="Renáta Deák" userId="f9d8362dd24f3420" providerId="LiveId" clId="{907EE2D6-F71C-4711-9AEE-1DC9006DEA95}" dt="2023-09-11T14:12:34.626" v="658" actId="26606"/>
          <ac:spMkLst>
            <pc:docMk/>
            <pc:sldMk cId="1515471947" sldId="256"/>
            <ac:spMk id="1075" creationId="{E9304FFE-74E9-4316-B822-F35A685E2D09}"/>
          </ac:spMkLst>
        </pc:spChg>
        <pc:spChg chg="add del">
          <ac:chgData name="Renáta Deák" userId="f9d8362dd24f3420" providerId="LiveId" clId="{907EE2D6-F71C-4711-9AEE-1DC9006DEA95}" dt="2023-09-11T14:12:09.093" v="651" actId="26606"/>
          <ac:spMkLst>
            <pc:docMk/>
            <pc:sldMk cId="1515471947" sldId="256"/>
            <ac:spMk id="1080" creationId="{676A1B86-DC99-46B9-B5AA-A7E928EA9CF7}"/>
          </ac:spMkLst>
        </pc:spChg>
        <pc:spChg chg="add del">
          <ac:chgData name="Renáta Deák" userId="f9d8362dd24f3420" providerId="LiveId" clId="{907EE2D6-F71C-4711-9AEE-1DC9006DEA95}" dt="2023-09-11T14:12:09.093" v="651" actId="26606"/>
          <ac:spMkLst>
            <pc:docMk/>
            <pc:sldMk cId="1515471947" sldId="256"/>
            <ac:spMk id="1082" creationId="{E9304FFE-74E9-4316-B822-F35A685E2D09}"/>
          </ac:spMkLst>
        </pc:spChg>
        <pc:spChg chg="add del">
          <ac:chgData name="Renáta Deák" userId="f9d8362dd24f3420" providerId="LiveId" clId="{907EE2D6-F71C-4711-9AEE-1DC9006DEA95}" dt="2023-09-11T14:12:21.531" v="653" actId="26606"/>
          <ac:spMkLst>
            <pc:docMk/>
            <pc:sldMk cId="1515471947" sldId="256"/>
            <ac:spMk id="1084" creationId="{AF2F604E-43BE-4DC3-B983-E071523364F8}"/>
          </ac:spMkLst>
        </pc:spChg>
        <pc:spChg chg="add del">
          <ac:chgData name="Renáta Deák" userId="f9d8362dd24f3420" providerId="LiveId" clId="{907EE2D6-F71C-4711-9AEE-1DC9006DEA95}" dt="2023-09-11T14:12:21.531" v="653" actId="26606"/>
          <ac:spMkLst>
            <pc:docMk/>
            <pc:sldMk cId="1515471947" sldId="256"/>
            <ac:spMk id="1085" creationId="{E91DC736-0EF8-4F87-9146-EBF1D2EE4D3D}"/>
          </ac:spMkLst>
        </pc:spChg>
        <pc:spChg chg="add del">
          <ac:chgData name="Renáta Deák" userId="f9d8362dd24f3420" providerId="LiveId" clId="{907EE2D6-F71C-4711-9AEE-1DC9006DEA95}" dt="2023-09-11T14:12:21.531" v="653" actId="26606"/>
          <ac:spMkLst>
            <pc:docMk/>
            <pc:sldMk cId="1515471947" sldId="256"/>
            <ac:spMk id="1086" creationId="{08C9B587-E65E-4B52-B37C-ABEBB6E87928}"/>
          </ac:spMkLst>
        </pc:spChg>
        <pc:spChg chg="add del">
          <ac:chgData name="Renáta Deák" userId="f9d8362dd24f3420" providerId="LiveId" clId="{907EE2D6-F71C-4711-9AEE-1DC9006DEA95}" dt="2023-09-11T14:12:21.531" v="653" actId="26606"/>
          <ac:spMkLst>
            <pc:docMk/>
            <pc:sldMk cId="1515471947" sldId="256"/>
            <ac:spMk id="1087" creationId="{097CD68E-23E3-4007-8847-CD0944C4F7BE}"/>
          </ac:spMkLst>
        </pc:spChg>
        <pc:spChg chg="add del">
          <ac:chgData name="Renáta Deák" userId="f9d8362dd24f3420" providerId="LiveId" clId="{907EE2D6-F71C-4711-9AEE-1DC9006DEA95}" dt="2023-09-11T14:12:25.583" v="655" actId="26606"/>
          <ac:spMkLst>
            <pc:docMk/>
            <pc:sldMk cId="1515471947" sldId="256"/>
            <ac:spMk id="1093" creationId="{9B37791B-B040-4694-BFDC-8DD132D86E8E}"/>
          </ac:spMkLst>
        </pc:spChg>
        <pc:spChg chg="add del">
          <ac:chgData name="Renáta Deák" userId="f9d8362dd24f3420" providerId="LiveId" clId="{907EE2D6-F71C-4711-9AEE-1DC9006DEA95}" dt="2023-09-11T14:12:34.611" v="657" actId="26606"/>
          <ac:spMkLst>
            <pc:docMk/>
            <pc:sldMk cId="1515471947" sldId="256"/>
            <ac:spMk id="1100" creationId="{0D7B6173-1D58-48E2-83CF-37350F315F75}"/>
          </ac:spMkLst>
        </pc:spChg>
        <pc:spChg chg="add del">
          <ac:chgData name="Renáta Deák" userId="f9d8362dd24f3420" providerId="LiveId" clId="{907EE2D6-F71C-4711-9AEE-1DC9006DEA95}" dt="2023-09-11T14:12:34.611" v="657" actId="26606"/>
          <ac:spMkLst>
            <pc:docMk/>
            <pc:sldMk cId="1515471947" sldId="256"/>
            <ac:spMk id="1101" creationId="{2F36CA75-CFBF-4844-B719-8FE9EBADA9AF}"/>
          </ac:spMkLst>
        </pc:spChg>
        <pc:spChg chg="add del">
          <ac:chgData name="Renáta Deák" userId="f9d8362dd24f3420" providerId="LiveId" clId="{907EE2D6-F71C-4711-9AEE-1DC9006DEA95}" dt="2023-09-11T14:12:34.611" v="657" actId="26606"/>
          <ac:spMkLst>
            <pc:docMk/>
            <pc:sldMk cId="1515471947" sldId="256"/>
            <ac:spMk id="1102" creationId="{3D4A84B9-E564-4DD0-97F8-DBF1C460C28A}"/>
          </ac:spMkLst>
        </pc:spChg>
        <pc:spChg chg="add del">
          <ac:chgData name="Renáta Deák" userId="f9d8362dd24f3420" providerId="LiveId" clId="{907EE2D6-F71C-4711-9AEE-1DC9006DEA95}" dt="2023-09-11T14:12:34.611" v="657" actId="26606"/>
          <ac:spMkLst>
            <pc:docMk/>
            <pc:sldMk cId="1515471947" sldId="256"/>
            <ac:spMk id="1103" creationId="{102382E0-0A09-46AE-B955-B911CAFE7F00}"/>
          </ac:spMkLst>
        </pc:spChg>
        <pc:spChg chg="add del">
          <ac:chgData name="Renáta Deák" userId="f9d8362dd24f3420" providerId="LiveId" clId="{907EE2D6-F71C-4711-9AEE-1DC9006DEA95}" dt="2023-09-11T14:12:34.611" v="657" actId="26606"/>
          <ac:spMkLst>
            <pc:docMk/>
            <pc:sldMk cId="1515471947" sldId="256"/>
            <ac:spMk id="1104" creationId="{7DE75D4A-0965-4973-BE75-DECCAC9A9614}"/>
          </ac:spMkLst>
        </pc:spChg>
        <pc:spChg chg="add del">
          <ac:chgData name="Renáta Deák" userId="f9d8362dd24f3420" providerId="LiveId" clId="{907EE2D6-F71C-4711-9AEE-1DC9006DEA95}" dt="2023-09-11T14:13:26.630" v="669" actId="26606"/>
          <ac:spMkLst>
            <pc:docMk/>
            <pc:sldMk cId="1515471947" sldId="256"/>
            <ac:spMk id="1107" creationId="{676A1B86-DC99-46B9-B5AA-A7E928EA9CF7}"/>
          </ac:spMkLst>
        </pc:spChg>
        <pc:spChg chg="add del">
          <ac:chgData name="Renáta Deák" userId="f9d8362dd24f3420" providerId="LiveId" clId="{907EE2D6-F71C-4711-9AEE-1DC9006DEA95}" dt="2023-09-11T14:13:26.630" v="669" actId="26606"/>
          <ac:spMkLst>
            <pc:docMk/>
            <pc:sldMk cId="1515471947" sldId="256"/>
            <ac:spMk id="1108" creationId="{E9304FFE-74E9-4316-B822-F35A685E2D09}"/>
          </ac:spMkLst>
        </pc:spChg>
        <pc:spChg chg="add del">
          <ac:chgData name="Renáta Deák" userId="f9d8362dd24f3420" providerId="LiveId" clId="{907EE2D6-F71C-4711-9AEE-1DC9006DEA95}" dt="2023-09-11T16:05:45.203" v="957" actId="26606"/>
          <ac:spMkLst>
            <pc:docMk/>
            <pc:sldMk cId="1515471947" sldId="256"/>
            <ac:spMk id="1113" creationId="{2C61293E-6EBE-43EF-A52C-9BEBFD7679D4}"/>
          </ac:spMkLst>
        </pc:spChg>
        <pc:spChg chg="add del">
          <ac:chgData name="Renáta Deák" userId="f9d8362dd24f3420" providerId="LiveId" clId="{907EE2D6-F71C-4711-9AEE-1DC9006DEA95}" dt="2023-09-11T16:05:45.203" v="957" actId="26606"/>
          <ac:spMkLst>
            <pc:docMk/>
            <pc:sldMk cId="1515471947" sldId="256"/>
            <ac:spMk id="1115" creationId="{21540236-BFD5-4A9D-8840-4703E7F76825}"/>
          </ac:spMkLst>
        </pc:spChg>
        <pc:spChg chg="add del">
          <ac:chgData name="Renáta Deák" userId="f9d8362dd24f3420" providerId="LiveId" clId="{907EE2D6-F71C-4711-9AEE-1DC9006DEA95}" dt="2023-09-11T16:05:45.203" v="957" actId="26606"/>
          <ac:spMkLst>
            <pc:docMk/>
            <pc:sldMk cId="1515471947" sldId="256"/>
            <ac:spMk id="1120" creationId="{04812C46-200A-4DEB-A05E-3ED6C68C2387}"/>
          </ac:spMkLst>
        </pc:spChg>
        <pc:spChg chg="add del">
          <ac:chgData name="Renáta Deák" userId="f9d8362dd24f3420" providerId="LiveId" clId="{907EE2D6-F71C-4711-9AEE-1DC9006DEA95}" dt="2023-09-11T16:05:45.203" v="957" actId="26606"/>
          <ac:spMkLst>
            <pc:docMk/>
            <pc:sldMk cId="1515471947" sldId="256"/>
            <ac:spMk id="1122" creationId="{D1EA859B-E555-4109-94F3-6700E046E008}"/>
          </ac:spMkLst>
        </pc:spChg>
        <pc:grpChg chg="add del">
          <ac:chgData name="Renáta Deák" userId="f9d8362dd24f3420" providerId="LiveId" clId="{907EE2D6-F71C-4711-9AEE-1DC9006DEA95}" dt="2023-09-11T12:03:46.648" v="426" actId="26606"/>
          <ac:grpSpMkLst>
            <pc:docMk/>
            <pc:sldMk cId="1515471947" sldId="256"/>
            <ac:grpSpMk id="51" creationId="{D1E3DD61-64DB-46AD-B249-E273CD86B051}"/>
          </ac:grpSpMkLst>
        </pc:grpChg>
        <pc:grpChg chg="add del">
          <ac:chgData name="Renáta Deák" userId="f9d8362dd24f3420" providerId="LiveId" clId="{907EE2D6-F71C-4711-9AEE-1DC9006DEA95}" dt="2023-09-11T14:10:34.922" v="637" actId="26606"/>
          <ac:grpSpMkLst>
            <pc:docMk/>
            <pc:sldMk cId="1515471947" sldId="256"/>
            <ac:grpSpMk id="1039" creationId="{223CC9DA-C742-47CF-8965-06B4D836A54A}"/>
          </ac:grpSpMkLst>
        </pc:grpChg>
        <pc:grpChg chg="add del">
          <ac:chgData name="Renáta Deák" userId="f9d8362dd24f3420" providerId="LiveId" clId="{907EE2D6-F71C-4711-9AEE-1DC9006DEA95}" dt="2023-09-11T14:10:34.922" v="637" actId="26606"/>
          <ac:grpSpMkLst>
            <pc:docMk/>
            <pc:sldMk cId="1515471947" sldId="256"/>
            <ac:grpSpMk id="1043" creationId="{8444DC2E-9E72-4669-878E-AF93DF307708}"/>
          </ac:grpSpMkLst>
        </pc:grpChg>
        <pc:grpChg chg="add del">
          <ac:chgData name="Renáta Deák" userId="f9d8362dd24f3420" providerId="LiveId" clId="{907EE2D6-F71C-4711-9AEE-1DC9006DEA95}" dt="2023-09-11T14:12:25.583" v="655" actId="26606"/>
          <ac:grpSpMkLst>
            <pc:docMk/>
            <pc:sldMk cId="1515471947" sldId="256"/>
            <ac:grpSpMk id="1094" creationId="{0DBA5192-D1D6-4385-9B20-7991E99218E9}"/>
          </ac:grpSpMkLst>
        </pc:grpChg>
        <pc:picChg chg="add del">
          <ac:chgData name="Renáta Deák" userId="f9d8362dd24f3420" providerId="LiveId" clId="{907EE2D6-F71C-4711-9AEE-1DC9006DEA95}" dt="2023-09-11T12:03:46.631" v="425" actId="26606"/>
          <ac:picMkLst>
            <pc:docMk/>
            <pc:sldMk cId="1515471947" sldId="256"/>
            <ac:picMk id="59" creationId="{66F13055-B9D1-A358-064D-2648427358C1}"/>
          </ac:picMkLst>
        </pc:picChg>
        <pc:picChg chg="add del mod ord">
          <ac:chgData name="Renáta Deák" userId="f9d8362dd24f3420" providerId="LiveId" clId="{907EE2D6-F71C-4711-9AEE-1DC9006DEA95}" dt="2023-09-11T14:11:34.823" v="644" actId="478"/>
          <ac:picMkLst>
            <pc:docMk/>
            <pc:sldMk cId="1515471947" sldId="256"/>
            <ac:picMk id="66" creationId="{918E42FC-8D55-0EC7-53BF-B8475CB1005E}"/>
          </ac:picMkLst>
        </pc:picChg>
        <pc:picChg chg="add mod ord">
          <ac:chgData name="Renáta Deák" userId="f9d8362dd24f3420" providerId="LiveId" clId="{907EE2D6-F71C-4711-9AEE-1DC9006DEA95}" dt="2023-09-11T16:05:45.203" v="957" actId="26606"/>
          <ac:picMkLst>
            <pc:docMk/>
            <pc:sldMk cId="1515471947" sldId="256"/>
            <ac:picMk id="1026" creationId="{0CFC6DE3-5661-C3B1-0075-E504D3F26250}"/>
          </ac:picMkLst>
        </pc:picChg>
        <pc:picChg chg="add del">
          <ac:chgData name="Renáta Deák" userId="f9d8362dd24f3420" providerId="LiveId" clId="{907EE2D6-F71C-4711-9AEE-1DC9006DEA95}" dt="2023-09-11T14:10:57.518" v="639" actId="26606"/>
          <ac:picMkLst>
            <pc:docMk/>
            <pc:sldMk cId="1515471947" sldId="256"/>
            <ac:picMk id="1049" creationId="{4A599609-F5C2-4A0B-A992-913F814A631A}"/>
          </ac:picMkLst>
        </pc:picChg>
        <pc:picChg chg="add del">
          <ac:chgData name="Renáta Deák" userId="f9d8362dd24f3420" providerId="LiveId" clId="{907EE2D6-F71C-4711-9AEE-1DC9006DEA95}" dt="2023-09-11T14:12:34.611" v="657" actId="26606"/>
          <ac:picMkLst>
            <pc:docMk/>
            <pc:sldMk cId="1515471947" sldId="256"/>
            <ac:picMk id="1105" creationId="{4A599609-F5C2-4A0B-A992-913F814A631A}"/>
          </ac:picMkLst>
        </pc:picChg>
      </pc:sldChg>
      <pc:sldChg chg="addSp delSp modSp mod addAnim">
        <pc:chgData name="Renáta Deák" userId="f9d8362dd24f3420" providerId="LiveId" clId="{907EE2D6-F71C-4711-9AEE-1DC9006DEA95}" dt="2023-09-11T15:53:15.142" v="801" actId="255"/>
        <pc:sldMkLst>
          <pc:docMk/>
          <pc:sldMk cId="3433222235" sldId="257"/>
        </pc:sldMkLst>
        <pc:spChg chg="mod">
          <ac:chgData name="Renáta Deák" userId="f9d8362dd24f3420" providerId="LiveId" clId="{907EE2D6-F71C-4711-9AEE-1DC9006DEA95}" dt="2023-09-11T13:43:25.274" v="492" actId="26606"/>
          <ac:spMkLst>
            <pc:docMk/>
            <pc:sldMk cId="3433222235" sldId="257"/>
            <ac:spMk id="2" creationId="{C039C290-90FF-9496-FFBE-AA74A02CB3DB}"/>
          </ac:spMkLst>
        </pc:spChg>
        <pc:spChg chg="mod">
          <ac:chgData name="Renáta Deák" userId="f9d8362dd24f3420" providerId="LiveId" clId="{907EE2D6-F71C-4711-9AEE-1DC9006DEA95}" dt="2023-09-11T15:53:15.142" v="801" actId="255"/>
          <ac:spMkLst>
            <pc:docMk/>
            <pc:sldMk cId="3433222235" sldId="257"/>
            <ac:spMk id="16" creationId="{301EE717-3BCA-B9C1-66FB-D0A507116D9D}"/>
          </ac:spMkLst>
        </pc:spChg>
        <pc:spChg chg="add del">
          <ac:chgData name="Renáta Deák" userId="f9d8362dd24f3420" providerId="LiveId" clId="{907EE2D6-F71C-4711-9AEE-1DC9006DEA95}" dt="2023-09-11T13:43:25.274" v="492" actId="26606"/>
          <ac:spMkLst>
            <pc:docMk/>
            <pc:sldMk cId="3433222235" sldId="257"/>
            <ac:spMk id="33" creationId="{22A397E7-BF60-45B2-84C7-B074B76C37A7}"/>
          </ac:spMkLst>
        </pc:spChg>
        <pc:spChg chg="add del">
          <ac:chgData name="Renáta Deák" userId="f9d8362dd24f3420" providerId="LiveId" clId="{907EE2D6-F71C-4711-9AEE-1DC9006DEA95}" dt="2023-09-11T13:43:25.274" v="492" actId="26606"/>
          <ac:spMkLst>
            <pc:docMk/>
            <pc:sldMk cId="3433222235" sldId="257"/>
            <ac:spMk id="35" creationId="{890DEF05-784E-4B61-89E4-04C4ECF4E5A0}"/>
          </ac:spMkLst>
        </pc:spChg>
        <pc:spChg chg="add del">
          <ac:chgData name="Renáta Deák" userId="f9d8362dd24f3420" providerId="LiveId" clId="{907EE2D6-F71C-4711-9AEE-1DC9006DEA95}" dt="2023-09-11T13:43:24.993" v="491" actId="26606"/>
          <ac:spMkLst>
            <pc:docMk/>
            <pc:sldMk cId="3433222235" sldId="257"/>
            <ac:spMk id="42" creationId="{5A59F003-E00A-43F9-91DC-CC54E3B87466}"/>
          </ac:spMkLst>
        </pc:spChg>
        <pc:spChg chg="add del">
          <ac:chgData name="Renáta Deák" userId="f9d8362dd24f3420" providerId="LiveId" clId="{907EE2D6-F71C-4711-9AEE-1DC9006DEA95}" dt="2023-09-11T13:43:24.993" v="491" actId="26606"/>
          <ac:spMkLst>
            <pc:docMk/>
            <pc:sldMk cId="3433222235" sldId="257"/>
            <ac:spMk id="44" creationId="{D74A4382-E3AD-430A-9A1F-DFA3E0E77A7D}"/>
          </ac:spMkLst>
        </pc:spChg>
        <pc:spChg chg="add del">
          <ac:chgData name="Renáta Deák" userId="f9d8362dd24f3420" providerId="LiveId" clId="{907EE2D6-F71C-4711-9AEE-1DC9006DEA95}" dt="2023-09-11T13:43:24.993" v="491" actId="26606"/>
          <ac:spMkLst>
            <pc:docMk/>
            <pc:sldMk cId="3433222235" sldId="257"/>
            <ac:spMk id="46" creationId="{79F40191-0F44-4FD1-82CC-ACB507C14BE6}"/>
          </ac:spMkLst>
        </pc:spChg>
        <pc:spChg chg="add">
          <ac:chgData name="Renáta Deák" userId="f9d8362dd24f3420" providerId="LiveId" clId="{907EE2D6-F71C-4711-9AEE-1DC9006DEA95}" dt="2023-09-11T13:43:25.274" v="492" actId="26606"/>
          <ac:spMkLst>
            <pc:docMk/>
            <pc:sldMk cId="3433222235" sldId="257"/>
            <ac:spMk id="48" creationId="{C6B158B5-50B5-4927-A367-7C9F3AFE5DCB}"/>
          </ac:spMkLst>
        </pc:spChg>
        <pc:spChg chg="add">
          <ac:chgData name="Renáta Deák" userId="f9d8362dd24f3420" providerId="LiveId" clId="{907EE2D6-F71C-4711-9AEE-1DC9006DEA95}" dt="2023-09-11T13:43:25.274" v="492" actId="26606"/>
          <ac:spMkLst>
            <pc:docMk/>
            <pc:sldMk cId="3433222235" sldId="257"/>
            <ac:spMk id="49" creationId="{B01367A3-F670-4BD9-9972-F7E97FC227ED}"/>
          </ac:spMkLst>
        </pc:spChg>
        <pc:spChg chg="add">
          <ac:chgData name="Renáta Deák" userId="f9d8362dd24f3420" providerId="LiveId" clId="{907EE2D6-F71C-4711-9AEE-1DC9006DEA95}" dt="2023-09-11T13:43:25.274" v="492" actId="26606"/>
          <ac:spMkLst>
            <pc:docMk/>
            <pc:sldMk cId="3433222235" sldId="257"/>
            <ac:spMk id="50" creationId="{38C3DB02-606C-40EC-8381-7A29A1ADFAE7}"/>
          </ac:spMkLst>
        </pc:spChg>
        <pc:picChg chg="mod ord">
          <ac:chgData name="Renáta Deák" userId="f9d8362dd24f3420" providerId="LiveId" clId="{907EE2D6-F71C-4711-9AEE-1DC9006DEA95}" dt="2023-09-11T13:43:25.274" v="492" actId="26606"/>
          <ac:picMkLst>
            <pc:docMk/>
            <pc:sldMk cId="3433222235" sldId="257"/>
            <ac:picMk id="5" creationId="{F7AC94F7-BB6E-D48E-E5F9-C98812DC26EB}"/>
          </ac:picMkLst>
        </pc:picChg>
        <pc:cxnChg chg="add del">
          <ac:chgData name="Renáta Deák" userId="f9d8362dd24f3420" providerId="LiveId" clId="{907EE2D6-F71C-4711-9AEE-1DC9006DEA95}" dt="2023-09-11T13:43:25.274" v="492" actId="26606"/>
          <ac:cxnSpMkLst>
            <pc:docMk/>
            <pc:sldMk cId="3433222235" sldId="257"/>
            <ac:cxnSpMk id="37" creationId="{C41BAEC7-F7B0-4224-8B18-8F74B7D87F0B}"/>
          </ac:cxnSpMkLst>
        </pc:cxnChg>
      </pc:sldChg>
      <pc:sldChg chg="modSp mod">
        <pc:chgData name="Renáta Deák" userId="f9d8362dd24f3420" providerId="LiveId" clId="{907EE2D6-F71C-4711-9AEE-1DC9006DEA95}" dt="2023-09-12T14:33:30.402" v="1185" actId="20577"/>
        <pc:sldMkLst>
          <pc:docMk/>
          <pc:sldMk cId="3048454047" sldId="258"/>
        </pc:sldMkLst>
        <pc:spChg chg="mod">
          <ac:chgData name="Renáta Deák" userId="f9d8362dd24f3420" providerId="LiveId" clId="{907EE2D6-F71C-4711-9AEE-1DC9006DEA95}" dt="2023-09-12T14:33:30.402" v="1185" actId="20577"/>
          <ac:spMkLst>
            <pc:docMk/>
            <pc:sldMk cId="3048454047" sldId="258"/>
            <ac:spMk id="2" creationId="{49DF6B11-9EE3-99B1-F14C-0FCAA28792B1}"/>
          </ac:spMkLst>
        </pc:spChg>
      </pc:sldChg>
      <pc:sldChg chg="addSp delSp modSp mod">
        <pc:chgData name="Renáta Deák" userId="f9d8362dd24f3420" providerId="LiveId" clId="{907EE2D6-F71C-4711-9AEE-1DC9006DEA95}" dt="2023-09-11T13:56:18.860" v="593"/>
        <pc:sldMkLst>
          <pc:docMk/>
          <pc:sldMk cId="1729708796" sldId="259"/>
        </pc:sldMkLst>
        <pc:spChg chg="add del mod">
          <ac:chgData name="Renáta Deák" userId="f9d8362dd24f3420" providerId="LiveId" clId="{907EE2D6-F71C-4711-9AEE-1DC9006DEA95}" dt="2023-09-11T13:56:18.860" v="593"/>
          <ac:spMkLst>
            <pc:docMk/>
            <pc:sldMk cId="1729708796" sldId="259"/>
            <ac:spMk id="7" creationId="{6FF8C913-866C-9C2E-ACCB-10652398A7F3}"/>
          </ac:spMkLst>
        </pc:spChg>
      </pc:sldChg>
      <pc:sldChg chg="modSp mod">
        <pc:chgData name="Renáta Deák" userId="f9d8362dd24f3420" providerId="LiveId" clId="{907EE2D6-F71C-4711-9AEE-1DC9006DEA95}" dt="2023-09-12T14:34:30.462" v="1189" actId="6549"/>
        <pc:sldMkLst>
          <pc:docMk/>
          <pc:sldMk cId="122994150" sldId="260"/>
        </pc:sldMkLst>
        <pc:spChg chg="mod">
          <ac:chgData name="Renáta Deák" userId="f9d8362dd24f3420" providerId="LiveId" clId="{907EE2D6-F71C-4711-9AEE-1DC9006DEA95}" dt="2023-09-12T14:34:30.462" v="1189" actId="6549"/>
          <ac:spMkLst>
            <pc:docMk/>
            <pc:sldMk cId="122994150" sldId="260"/>
            <ac:spMk id="3" creationId="{9FCF97B7-4349-2B6F-D775-A2DFDF134917}"/>
          </ac:spMkLst>
        </pc:spChg>
      </pc:sldChg>
      <pc:sldChg chg="modSp mod">
        <pc:chgData name="Renáta Deák" userId="f9d8362dd24f3420" providerId="LiveId" clId="{907EE2D6-F71C-4711-9AEE-1DC9006DEA95}" dt="2023-09-11T16:49:23.789" v="1137" actId="20577"/>
        <pc:sldMkLst>
          <pc:docMk/>
          <pc:sldMk cId="2710379820" sldId="261"/>
        </pc:sldMkLst>
        <pc:spChg chg="mod">
          <ac:chgData name="Renáta Deák" userId="f9d8362dd24f3420" providerId="LiveId" clId="{907EE2D6-F71C-4711-9AEE-1DC9006DEA95}" dt="2023-09-11T16:14:35.383" v="1133" actId="113"/>
          <ac:spMkLst>
            <pc:docMk/>
            <pc:sldMk cId="2710379820" sldId="261"/>
            <ac:spMk id="2" creationId="{D034C938-3D68-438E-939B-EFE6441835F6}"/>
          </ac:spMkLst>
        </pc:spChg>
        <pc:spChg chg="mod">
          <ac:chgData name="Renáta Deák" userId="f9d8362dd24f3420" providerId="LiveId" clId="{907EE2D6-F71C-4711-9AEE-1DC9006DEA95}" dt="2023-09-11T16:49:23.789" v="1137" actId="20577"/>
          <ac:spMkLst>
            <pc:docMk/>
            <pc:sldMk cId="2710379820" sldId="261"/>
            <ac:spMk id="3" creationId="{4E0C31C3-1186-6242-E418-FF0EDA131B86}"/>
          </ac:spMkLst>
        </pc:spChg>
        <pc:picChg chg="mod">
          <ac:chgData name="Renáta Deák" userId="f9d8362dd24f3420" providerId="LiveId" clId="{907EE2D6-F71C-4711-9AEE-1DC9006DEA95}" dt="2023-09-11T15:54:55.482" v="817" actId="1036"/>
          <ac:picMkLst>
            <pc:docMk/>
            <pc:sldMk cId="2710379820" sldId="261"/>
            <ac:picMk id="1026" creationId="{B2606A73-6C78-3F00-F5E1-EC14FB978A4F}"/>
          </ac:picMkLst>
        </pc:picChg>
      </pc:sldChg>
      <pc:sldChg chg="modSp mod">
        <pc:chgData name="Renáta Deák" userId="f9d8362dd24f3420" providerId="LiveId" clId="{907EE2D6-F71C-4711-9AEE-1DC9006DEA95}" dt="2023-09-11T11:55:36.781" v="335" actId="6549"/>
        <pc:sldMkLst>
          <pc:docMk/>
          <pc:sldMk cId="2750491025" sldId="263"/>
        </pc:sldMkLst>
        <pc:spChg chg="mod">
          <ac:chgData name="Renáta Deák" userId="f9d8362dd24f3420" providerId="LiveId" clId="{907EE2D6-F71C-4711-9AEE-1DC9006DEA95}" dt="2023-09-11T11:55:36.781" v="335" actId="6549"/>
          <ac:spMkLst>
            <pc:docMk/>
            <pc:sldMk cId="2750491025" sldId="263"/>
            <ac:spMk id="12" creationId="{7699FC0A-6B85-7AE0-15E6-F1F0DFF6EB53}"/>
          </ac:spMkLst>
        </pc:spChg>
      </pc:sldChg>
      <pc:sldChg chg="modSp mod">
        <pc:chgData name="Renáta Deák" userId="f9d8362dd24f3420" providerId="LiveId" clId="{907EE2D6-F71C-4711-9AEE-1DC9006DEA95}" dt="2023-09-11T16:13:56.689" v="1121" actId="113"/>
        <pc:sldMkLst>
          <pc:docMk/>
          <pc:sldMk cId="2493218358" sldId="264"/>
        </pc:sldMkLst>
        <pc:spChg chg="mod">
          <ac:chgData name="Renáta Deák" userId="f9d8362dd24f3420" providerId="LiveId" clId="{907EE2D6-F71C-4711-9AEE-1DC9006DEA95}" dt="2023-09-11T16:13:56.689" v="1121" actId="113"/>
          <ac:spMkLst>
            <pc:docMk/>
            <pc:sldMk cId="2493218358" sldId="264"/>
            <ac:spMk id="2" creationId="{92AB9A00-FA7C-805D-BB37-42F71E8640BF}"/>
          </ac:spMkLst>
        </pc:spChg>
      </pc:sldChg>
      <pc:sldChg chg="modSp mod">
        <pc:chgData name="Renáta Deák" userId="f9d8362dd24f3420" providerId="LiveId" clId="{907EE2D6-F71C-4711-9AEE-1DC9006DEA95}" dt="2023-09-11T16:14:18.167" v="1132" actId="113"/>
        <pc:sldMkLst>
          <pc:docMk/>
          <pc:sldMk cId="3949490790" sldId="265"/>
        </pc:sldMkLst>
        <pc:spChg chg="mod">
          <ac:chgData name="Renáta Deák" userId="f9d8362dd24f3420" providerId="LiveId" clId="{907EE2D6-F71C-4711-9AEE-1DC9006DEA95}" dt="2023-09-11T16:14:18.167" v="1132" actId="113"/>
          <ac:spMkLst>
            <pc:docMk/>
            <pc:sldMk cId="3949490790" sldId="265"/>
            <ac:spMk id="3105" creationId="{232863E6-A013-BC77-5EC5-422611071FFC}"/>
          </ac:spMkLst>
        </pc:spChg>
        <pc:picChg chg="mod">
          <ac:chgData name="Renáta Deák" userId="f9d8362dd24f3420" providerId="LiveId" clId="{907EE2D6-F71C-4711-9AEE-1DC9006DEA95}" dt="2023-09-11T15:54:41.894" v="812" actId="1036"/>
          <ac:picMkLst>
            <pc:docMk/>
            <pc:sldMk cId="3949490790" sldId="265"/>
            <ac:picMk id="3076" creationId="{1179957C-AD25-B516-E950-7A175AF6BAE4}"/>
          </ac:picMkLst>
        </pc:picChg>
      </pc:sldChg>
      <pc:sldChg chg="addSp delSp modSp mod">
        <pc:chgData name="Renáta Deák" userId="f9d8362dd24f3420" providerId="LiveId" clId="{907EE2D6-F71C-4711-9AEE-1DC9006DEA95}" dt="2023-09-11T13:40:57.361" v="489" actId="1036"/>
        <pc:sldMkLst>
          <pc:docMk/>
          <pc:sldMk cId="2189691190" sldId="268"/>
        </pc:sldMkLst>
        <pc:spChg chg="mod">
          <ac:chgData name="Renáta Deák" userId="f9d8362dd24f3420" providerId="LiveId" clId="{907EE2D6-F71C-4711-9AEE-1DC9006DEA95}" dt="2023-09-11T11:56:44.095" v="338" actId="26606"/>
          <ac:spMkLst>
            <pc:docMk/>
            <pc:sldMk cId="2189691190" sldId="268"/>
            <ac:spMk id="2" creationId="{59407112-F20B-4925-FD08-500AC3D89E10}"/>
          </ac:spMkLst>
        </pc:spChg>
        <pc:spChg chg="add del">
          <ac:chgData name="Renáta Deák" userId="f9d8362dd24f3420" providerId="LiveId" clId="{907EE2D6-F71C-4711-9AEE-1DC9006DEA95}" dt="2023-09-11T11:56:44.095" v="338" actId="26606"/>
          <ac:spMkLst>
            <pc:docMk/>
            <pc:sldMk cId="2189691190" sldId="268"/>
            <ac:spMk id="12" creationId="{9F7D5CDA-D291-4307-BF55-1381FED29634}"/>
          </ac:spMkLst>
        </pc:spChg>
        <pc:spChg chg="add del">
          <ac:chgData name="Renáta Deák" userId="f9d8362dd24f3420" providerId="LiveId" clId="{907EE2D6-F71C-4711-9AEE-1DC9006DEA95}" dt="2023-09-11T11:56:44.095" v="338" actId="26606"/>
          <ac:spMkLst>
            <pc:docMk/>
            <pc:sldMk cId="2189691190" sldId="268"/>
            <ac:spMk id="14" creationId="{59B296B9-C5A5-4E4F-9B60-C907B5F1466C}"/>
          </ac:spMkLst>
        </pc:spChg>
        <pc:spChg chg="add del">
          <ac:chgData name="Renáta Deák" userId="f9d8362dd24f3420" providerId="LiveId" clId="{907EE2D6-F71C-4711-9AEE-1DC9006DEA95}" dt="2023-09-11T11:56:44.095" v="338" actId="26606"/>
          <ac:spMkLst>
            <pc:docMk/>
            <pc:sldMk cId="2189691190" sldId="268"/>
            <ac:spMk id="20" creationId="{D0300FD3-5AF1-6305-15FA-9078072672E2}"/>
          </ac:spMkLst>
        </pc:spChg>
        <pc:spChg chg="add del">
          <ac:chgData name="Renáta Deák" userId="f9d8362dd24f3420" providerId="LiveId" clId="{907EE2D6-F71C-4711-9AEE-1DC9006DEA95}" dt="2023-09-11T11:56:44.089" v="337" actId="26606"/>
          <ac:spMkLst>
            <pc:docMk/>
            <pc:sldMk cId="2189691190" sldId="268"/>
            <ac:spMk id="24" creationId="{3683105B-7937-47CD-5B11-0303593E9363}"/>
          </ac:spMkLst>
        </pc:spChg>
        <pc:spChg chg="add del">
          <ac:chgData name="Renáta Deák" userId="f9d8362dd24f3420" providerId="LiveId" clId="{907EE2D6-F71C-4711-9AEE-1DC9006DEA95}" dt="2023-09-11T11:56:44.089" v="337" actId="26606"/>
          <ac:spMkLst>
            <pc:docMk/>
            <pc:sldMk cId="2189691190" sldId="268"/>
            <ac:spMk id="27" creationId="{2172A0AC-3DCE-4672-BCAF-28FEF91F6020}"/>
          </ac:spMkLst>
        </pc:spChg>
        <pc:spChg chg="add del">
          <ac:chgData name="Renáta Deák" userId="f9d8362dd24f3420" providerId="LiveId" clId="{907EE2D6-F71C-4711-9AEE-1DC9006DEA95}" dt="2023-09-11T11:56:44.089" v="337" actId="26606"/>
          <ac:spMkLst>
            <pc:docMk/>
            <pc:sldMk cId="2189691190" sldId="268"/>
            <ac:spMk id="29" creationId="{AE6F1C77-EDC9-4C5F-8C1C-62DD46BDA3C3}"/>
          </ac:spMkLst>
        </pc:spChg>
        <pc:spChg chg="add">
          <ac:chgData name="Renáta Deák" userId="f9d8362dd24f3420" providerId="LiveId" clId="{907EE2D6-F71C-4711-9AEE-1DC9006DEA95}" dt="2023-09-11T11:56:44.095" v="338" actId="26606"/>
          <ac:spMkLst>
            <pc:docMk/>
            <pc:sldMk cId="2189691190" sldId="268"/>
            <ac:spMk id="31" creationId="{99F1FFA9-D672-408C-9220-ADEEC6ABDD09}"/>
          </ac:spMkLst>
        </pc:spChg>
        <pc:spChg chg="add mod">
          <ac:chgData name="Renáta Deák" userId="f9d8362dd24f3420" providerId="LiveId" clId="{907EE2D6-F71C-4711-9AEE-1DC9006DEA95}" dt="2023-09-11T13:40:57.361" v="489" actId="1036"/>
          <ac:spMkLst>
            <pc:docMk/>
            <pc:sldMk cId="2189691190" sldId="268"/>
            <ac:spMk id="32" creationId="{B5FC03AF-C0F7-6118-404B-021CDB839959}"/>
          </ac:spMkLst>
        </pc:spChg>
        <pc:picChg chg="mod ord">
          <ac:chgData name="Renáta Deák" userId="f9d8362dd24f3420" providerId="LiveId" clId="{907EE2D6-F71C-4711-9AEE-1DC9006DEA95}" dt="2023-09-11T11:56:44.095" v="338" actId="26606"/>
          <ac:picMkLst>
            <pc:docMk/>
            <pc:sldMk cId="2189691190" sldId="268"/>
            <ac:picMk id="5" creationId="{5065FCA4-67A7-146F-4270-0126182EA399}"/>
          </ac:picMkLst>
        </pc:picChg>
        <pc:picChg chg="mod">
          <ac:chgData name="Renáta Deák" userId="f9d8362dd24f3420" providerId="LiveId" clId="{907EE2D6-F71C-4711-9AEE-1DC9006DEA95}" dt="2023-09-11T11:56:44.095" v="338" actId="26606"/>
          <ac:picMkLst>
            <pc:docMk/>
            <pc:sldMk cId="2189691190" sldId="268"/>
            <ac:picMk id="7" creationId="{EBA7D185-3C0B-41D6-AA5E-125E2C01C281}"/>
          </ac:picMkLst>
        </pc:picChg>
      </pc:sldChg>
      <pc:sldChg chg="addSp delSp modSp mod addAnim delAnim setClrOvrMap">
        <pc:chgData name="Renáta Deák" userId="f9d8362dd24f3420" providerId="LiveId" clId="{907EE2D6-F71C-4711-9AEE-1DC9006DEA95}" dt="2023-09-11T11:57:33.096" v="348" actId="255"/>
        <pc:sldMkLst>
          <pc:docMk/>
          <pc:sldMk cId="324771394" sldId="269"/>
        </pc:sldMkLst>
        <pc:spChg chg="mod ord">
          <ac:chgData name="Renáta Deák" userId="f9d8362dd24f3420" providerId="LiveId" clId="{907EE2D6-F71C-4711-9AEE-1DC9006DEA95}" dt="2023-09-11T11:57:18.644" v="346" actId="26606"/>
          <ac:spMkLst>
            <pc:docMk/>
            <pc:sldMk cId="324771394" sldId="269"/>
            <ac:spMk id="2" creationId="{8B431D46-5084-DBC4-96AA-41BEB119DBD2}"/>
          </ac:spMkLst>
        </pc:spChg>
        <pc:spChg chg="mod ord">
          <ac:chgData name="Renáta Deák" userId="f9d8362dd24f3420" providerId="LiveId" clId="{907EE2D6-F71C-4711-9AEE-1DC9006DEA95}" dt="2023-09-11T11:57:33.096" v="348" actId="255"/>
          <ac:spMkLst>
            <pc:docMk/>
            <pc:sldMk cId="324771394" sldId="269"/>
            <ac:spMk id="30" creationId="{879B81B1-C5A2-0D84-F9A1-A698AB911FC5}"/>
          </ac:spMkLst>
        </pc:spChg>
        <pc:spChg chg="add del">
          <ac:chgData name="Renáta Deák" userId="f9d8362dd24f3420" providerId="LiveId" clId="{907EE2D6-F71C-4711-9AEE-1DC9006DEA95}" dt="2023-09-11T11:57:18.644" v="346" actId="26606"/>
          <ac:spMkLst>
            <pc:docMk/>
            <pc:sldMk cId="324771394" sldId="269"/>
            <ac:spMk id="33" creationId="{114C78B5-EC6B-4A39-8860-705100867457}"/>
          </ac:spMkLst>
        </pc:spChg>
        <pc:spChg chg="add del">
          <ac:chgData name="Renáta Deák" userId="f9d8362dd24f3420" providerId="LiveId" clId="{907EE2D6-F71C-4711-9AEE-1DC9006DEA95}" dt="2023-09-11T11:57:05.531" v="340" actId="26606"/>
          <ac:spMkLst>
            <pc:docMk/>
            <pc:sldMk cId="324771394" sldId="269"/>
            <ac:spMk id="42" creationId="{7B4F6806-5898-4FE8-B610-A058C8B8470A}"/>
          </ac:spMkLst>
        </pc:spChg>
        <pc:spChg chg="add del">
          <ac:chgData name="Renáta Deák" userId="f9d8362dd24f3420" providerId="LiveId" clId="{907EE2D6-F71C-4711-9AEE-1DC9006DEA95}" dt="2023-09-11T11:57:13.870" v="342" actId="26606"/>
          <ac:spMkLst>
            <pc:docMk/>
            <pc:sldMk cId="324771394" sldId="269"/>
            <ac:spMk id="44" creationId="{B228652A-FD81-4A3C-B164-2012BF4EEA56}"/>
          </ac:spMkLst>
        </pc:spChg>
        <pc:spChg chg="add del">
          <ac:chgData name="Renáta Deák" userId="f9d8362dd24f3420" providerId="LiveId" clId="{907EE2D6-F71C-4711-9AEE-1DC9006DEA95}" dt="2023-09-11T11:57:13.870" v="342" actId="26606"/>
          <ac:spMkLst>
            <pc:docMk/>
            <pc:sldMk cId="324771394" sldId="269"/>
            <ac:spMk id="45" creationId="{FC3D2873-2194-4FB0-BFBA-7E7EEB984862}"/>
          </ac:spMkLst>
        </pc:spChg>
        <pc:spChg chg="add del">
          <ac:chgData name="Renáta Deák" userId="f9d8362dd24f3420" providerId="LiveId" clId="{907EE2D6-F71C-4711-9AEE-1DC9006DEA95}" dt="2023-09-11T11:57:13.870" v="342" actId="26606"/>
          <ac:spMkLst>
            <pc:docMk/>
            <pc:sldMk cId="324771394" sldId="269"/>
            <ac:spMk id="46" creationId="{FE8F25D8-4980-4C67-9E0C-7BE94C9CBFE6}"/>
          </ac:spMkLst>
        </pc:spChg>
        <pc:spChg chg="add del">
          <ac:chgData name="Renáta Deák" userId="f9d8362dd24f3420" providerId="LiveId" clId="{907EE2D6-F71C-4711-9AEE-1DC9006DEA95}" dt="2023-09-11T11:57:13.870" v="342" actId="26606"/>
          <ac:spMkLst>
            <pc:docMk/>
            <pc:sldMk cId="324771394" sldId="269"/>
            <ac:spMk id="48" creationId="{1A214C69-1234-4E5D-91CD-BEA00204258E}"/>
          </ac:spMkLst>
        </pc:spChg>
        <pc:spChg chg="add del">
          <ac:chgData name="Renáta Deák" userId="f9d8362dd24f3420" providerId="LiveId" clId="{907EE2D6-F71C-4711-9AEE-1DC9006DEA95}" dt="2023-09-11T11:57:13.870" v="342" actId="26606"/>
          <ac:spMkLst>
            <pc:docMk/>
            <pc:sldMk cId="324771394" sldId="269"/>
            <ac:spMk id="50" creationId="{F86E49C8-40C0-4E80-BAC0-9A66298F1D1C}"/>
          </ac:spMkLst>
        </pc:spChg>
        <pc:spChg chg="add del">
          <ac:chgData name="Renáta Deák" userId="f9d8362dd24f3420" providerId="LiveId" clId="{907EE2D6-F71C-4711-9AEE-1DC9006DEA95}" dt="2023-09-11T11:57:18.619" v="345" actId="26606"/>
          <ac:spMkLst>
            <pc:docMk/>
            <pc:sldMk cId="324771394" sldId="269"/>
            <ac:spMk id="52" creationId="{1D56DC50-6036-4F6E-86D8-E01DDA1D86D9}"/>
          </ac:spMkLst>
        </pc:spChg>
        <pc:spChg chg="add">
          <ac:chgData name="Renáta Deák" userId="f9d8362dd24f3420" providerId="LiveId" clId="{907EE2D6-F71C-4711-9AEE-1DC9006DEA95}" dt="2023-09-11T11:57:18.644" v="346" actId="26606"/>
          <ac:spMkLst>
            <pc:docMk/>
            <pc:sldMk cId="324771394" sldId="269"/>
            <ac:spMk id="54" creationId="{B43B9CA2-4B31-4ACD-9A9F-B8E6C6420386}"/>
          </ac:spMkLst>
        </pc:spChg>
        <pc:spChg chg="add">
          <ac:chgData name="Renáta Deák" userId="f9d8362dd24f3420" providerId="LiveId" clId="{907EE2D6-F71C-4711-9AEE-1DC9006DEA95}" dt="2023-09-11T11:57:18.644" v="346" actId="26606"/>
          <ac:spMkLst>
            <pc:docMk/>
            <pc:sldMk cId="324771394" sldId="269"/>
            <ac:spMk id="55" creationId="{33F94DB1-BC5D-454D-845C-7BA3A1F46999}"/>
          </ac:spMkLst>
        </pc:spChg>
        <pc:spChg chg="add">
          <ac:chgData name="Renáta Deák" userId="f9d8362dd24f3420" providerId="LiveId" clId="{907EE2D6-F71C-4711-9AEE-1DC9006DEA95}" dt="2023-09-11T11:57:18.644" v="346" actId="26606"/>
          <ac:spMkLst>
            <pc:docMk/>
            <pc:sldMk cId="324771394" sldId="269"/>
            <ac:spMk id="56" creationId="{5676B86F-860B-4586-BCAA-C0650C09B7B9}"/>
          </ac:spMkLst>
        </pc:spChg>
        <pc:spChg chg="add">
          <ac:chgData name="Renáta Deák" userId="f9d8362dd24f3420" providerId="LiveId" clId="{907EE2D6-F71C-4711-9AEE-1DC9006DEA95}" dt="2023-09-11T11:57:18.644" v="346" actId="26606"/>
          <ac:spMkLst>
            <pc:docMk/>
            <pc:sldMk cId="324771394" sldId="269"/>
            <ac:spMk id="57" creationId="{8C818ED5-2F56-4171-9445-3AA4F4462396}"/>
          </ac:spMkLst>
        </pc:spChg>
        <pc:spChg chg="add">
          <ac:chgData name="Renáta Deák" userId="f9d8362dd24f3420" providerId="LiveId" clId="{907EE2D6-F71C-4711-9AEE-1DC9006DEA95}" dt="2023-09-11T11:57:18.644" v="346" actId="26606"/>
          <ac:spMkLst>
            <pc:docMk/>
            <pc:sldMk cId="324771394" sldId="269"/>
            <ac:spMk id="58" creationId="{DE74FCE8-866C-4AFA-B45C-FACE2A6094E4}"/>
          </ac:spMkLst>
        </pc:spChg>
        <pc:grpChg chg="add del">
          <ac:chgData name="Renáta Deák" userId="f9d8362dd24f3420" providerId="LiveId" clId="{907EE2D6-F71C-4711-9AEE-1DC9006DEA95}" dt="2023-09-11T11:57:18.644" v="346" actId="26606"/>
          <ac:grpSpMkLst>
            <pc:docMk/>
            <pc:sldMk cId="324771394" sldId="269"/>
            <ac:grpSpMk id="35" creationId="{A50943B0-FDF7-4C2C-B784-9208C945A8C3}"/>
          </ac:grpSpMkLst>
        </pc:grpChg>
        <pc:picChg chg="mod">
          <ac:chgData name="Renáta Deák" userId="f9d8362dd24f3420" providerId="LiveId" clId="{907EE2D6-F71C-4711-9AEE-1DC9006DEA95}" dt="2023-09-11T11:57:18.644" v="346" actId="26606"/>
          <ac:picMkLst>
            <pc:docMk/>
            <pc:sldMk cId="324771394" sldId="269"/>
            <ac:picMk id="5" creationId="{F6499AE2-3FF6-B2A7-5024-11F7FBF70A2D}"/>
          </ac:picMkLst>
        </pc:picChg>
        <pc:picChg chg="mod ord">
          <ac:chgData name="Renáta Deák" userId="f9d8362dd24f3420" providerId="LiveId" clId="{907EE2D6-F71C-4711-9AEE-1DC9006DEA95}" dt="2023-09-11T11:57:18.644" v="346" actId="26606"/>
          <ac:picMkLst>
            <pc:docMk/>
            <pc:sldMk cId="324771394" sldId="269"/>
            <ac:picMk id="7" creationId="{8EBD12CB-818A-9A96-5685-4245ECDF0258}"/>
          </ac:picMkLst>
        </pc:picChg>
        <pc:picChg chg="mod ord">
          <ac:chgData name="Renáta Deák" userId="f9d8362dd24f3420" providerId="LiveId" clId="{907EE2D6-F71C-4711-9AEE-1DC9006DEA95}" dt="2023-09-11T11:57:18.644" v="346" actId="26606"/>
          <ac:picMkLst>
            <pc:docMk/>
            <pc:sldMk cId="324771394" sldId="269"/>
            <ac:picMk id="13" creationId="{EE1E4092-6F5F-E551-7A2A-B0A05B3BFC8A}"/>
          </ac:picMkLst>
        </pc:picChg>
      </pc:sldChg>
      <pc:sldChg chg="addSp delSp modSp mod setBg">
        <pc:chgData name="Renáta Deák" userId="f9d8362dd24f3420" providerId="LiveId" clId="{907EE2D6-F71C-4711-9AEE-1DC9006DEA95}" dt="2023-09-12T14:48:25.987" v="1618" actId="5793"/>
        <pc:sldMkLst>
          <pc:docMk/>
          <pc:sldMk cId="3314895019" sldId="270"/>
        </pc:sldMkLst>
        <pc:spChg chg="mod">
          <ac:chgData name="Renáta Deák" userId="f9d8362dd24f3420" providerId="LiveId" clId="{907EE2D6-F71C-4711-9AEE-1DC9006DEA95}" dt="2023-09-11T14:04:29.650" v="623" actId="26606"/>
          <ac:spMkLst>
            <pc:docMk/>
            <pc:sldMk cId="3314895019" sldId="270"/>
            <ac:spMk id="2" creationId="{20164015-3214-9477-200C-38358054A8BC}"/>
          </ac:spMkLst>
        </pc:spChg>
        <pc:spChg chg="add del mod">
          <ac:chgData name="Renáta Deák" userId="f9d8362dd24f3420" providerId="LiveId" clId="{907EE2D6-F71C-4711-9AEE-1DC9006DEA95}" dt="2023-09-12T14:48:25.987" v="1618" actId="5793"/>
          <ac:spMkLst>
            <pc:docMk/>
            <pc:sldMk cId="3314895019" sldId="270"/>
            <ac:spMk id="3" creationId="{297CF8E9-BF76-7771-A7D9-54A686711794}"/>
          </ac:spMkLst>
        </pc:spChg>
        <pc:spChg chg="add del">
          <ac:chgData name="Renáta Deák" userId="f9d8362dd24f3420" providerId="LiveId" clId="{907EE2D6-F71C-4711-9AEE-1DC9006DEA95}" dt="2023-09-11T11:58:12.592" v="352" actId="26606"/>
          <ac:spMkLst>
            <pc:docMk/>
            <pc:sldMk cId="3314895019" sldId="270"/>
            <ac:spMk id="8" creationId="{17718681-A12E-49D6-9925-DD7C68176D61}"/>
          </ac:spMkLst>
        </pc:spChg>
        <pc:spChg chg="add del">
          <ac:chgData name="Renáta Deák" userId="f9d8362dd24f3420" providerId="LiveId" clId="{907EE2D6-F71C-4711-9AEE-1DC9006DEA95}" dt="2023-09-11T11:58:05.789" v="350" actId="26606"/>
          <ac:spMkLst>
            <pc:docMk/>
            <pc:sldMk cId="3314895019" sldId="270"/>
            <ac:spMk id="9" creationId="{D009D6D5-DAC2-4A8B-A17A-E206B9012D09}"/>
          </ac:spMkLst>
        </pc:spChg>
        <pc:spChg chg="add del">
          <ac:chgData name="Renáta Deák" userId="f9d8362dd24f3420" providerId="LiveId" clId="{907EE2D6-F71C-4711-9AEE-1DC9006DEA95}" dt="2023-09-11T11:58:12.592" v="352" actId="26606"/>
          <ac:spMkLst>
            <pc:docMk/>
            <pc:sldMk cId="3314895019" sldId="270"/>
            <ac:spMk id="10" creationId="{FBD77573-9EF2-4C35-8285-A1CF6FBB0EA5}"/>
          </ac:spMkLst>
        </pc:spChg>
        <pc:spChg chg="add del">
          <ac:chgData name="Renáta Deák" userId="f9d8362dd24f3420" providerId="LiveId" clId="{907EE2D6-F71C-4711-9AEE-1DC9006DEA95}" dt="2023-09-11T11:58:15.219" v="354" actId="26606"/>
          <ac:spMkLst>
            <pc:docMk/>
            <pc:sldMk cId="3314895019" sldId="270"/>
            <ac:spMk id="12" creationId="{68717E5B-2C1D-4094-9D25-6FF6FBD92379}"/>
          </ac:spMkLst>
        </pc:spChg>
        <pc:spChg chg="add del">
          <ac:chgData name="Renáta Deák" userId="f9d8362dd24f3420" providerId="LiveId" clId="{907EE2D6-F71C-4711-9AEE-1DC9006DEA95}" dt="2023-09-11T11:58:15.219" v="354" actId="26606"/>
          <ac:spMkLst>
            <pc:docMk/>
            <pc:sldMk cId="3314895019" sldId="270"/>
            <ac:spMk id="13" creationId="{6B6E033A-DB2E-49B8-B600-B38E0C280263}"/>
          </ac:spMkLst>
        </pc:spChg>
        <pc:spChg chg="add del">
          <ac:chgData name="Renáta Deák" userId="f9d8362dd24f3420" providerId="LiveId" clId="{907EE2D6-F71C-4711-9AEE-1DC9006DEA95}" dt="2023-09-11T11:58:16.935" v="356" actId="26606"/>
          <ac:spMkLst>
            <pc:docMk/>
            <pc:sldMk cId="3314895019" sldId="270"/>
            <ac:spMk id="15" creationId="{17718681-A12E-49D6-9925-DD7C68176D61}"/>
          </ac:spMkLst>
        </pc:spChg>
        <pc:spChg chg="add del">
          <ac:chgData name="Renáta Deák" userId="f9d8362dd24f3420" providerId="LiveId" clId="{907EE2D6-F71C-4711-9AEE-1DC9006DEA95}" dt="2023-09-11T11:58:16.935" v="356" actId="26606"/>
          <ac:spMkLst>
            <pc:docMk/>
            <pc:sldMk cId="3314895019" sldId="270"/>
            <ac:spMk id="16" creationId="{FBD77573-9EF2-4C35-8285-A1CF6FBB0EA5}"/>
          </ac:spMkLst>
        </pc:spChg>
        <pc:spChg chg="add del">
          <ac:chgData name="Renáta Deák" userId="f9d8362dd24f3420" providerId="LiveId" clId="{907EE2D6-F71C-4711-9AEE-1DC9006DEA95}" dt="2023-09-11T14:04:29.650" v="623" actId="26606"/>
          <ac:spMkLst>
            <pc:docMk/>
            <pc:sldMk cId="3314895019" sldId="270"/>
            <ac:spMk id="18" creationId="{68717E5B-2C1D-4094-9D25-6FF6FBD92379}"/>
          </ac:spMkLst>
        </pc:spChg>
        <pc:spChg chg="add del">
          <ac:chgData name="Renáta Deák" userId="f9d8362dd24f3420" providerId="LiveId" clId="{907EE2D6-F71C-4711-9AEE-1DC9006DEA95}" dt="2023-09-11T14:04:29.650" v="623" actId="26606"/>
          <ac:spMkLst>
            <pc:docMk/>
            <pc:sldMk cId="3314895019" sldId="270"/>
            <ac:spMk id="19" creationId="{6B6E033A-DB2E-49B8-B600-B38E0C280263}"/>
          </ac:spMkLst>
        </pc:spChg>
        <pc:spChg chg="add del">
          <ac:chgData name="Renáta Deák" userId="f9d8362dd24f3420" providerId="LiveId" clId="{907EE2D6-F71C-4711-9AEE-1DC9006DEA95}" dt="2023-09-11T14:04:29.650" v="623" actId="26606"/>
          <ac:spMkLst>
            <pc:docMk/>
            <pc:sldMk cId="3314895019" sldId="270"/>
            <ac:spMk id="25" creationId="{3ECBE1F1-D69B-4AFA-ABD5-8E41720EF6DE}"/>
          </ac:spMkLst>
        </pc:spChg>
        <pc:spChg chg="add del">
          <ac:chgData name="Renáta Deák" userId="f9d8362dd24f3420" providerId="LiveId" clId="{907EE2D6-F71C-4711-9AEE-1DC9006DEA95}" dt="2023-09-11T14:04:29.650" v="623" actId="26606"/>
          <ac:spMkLst>
            <pc:docMk/>
            <pc:sldMk cId="3314895019" sldId="270"/>
            <ac:spMk id="27" creationId="{603A6265-E10C-4B85-9C20-E75FCAF9CC63}"/>
          </ac:spMkLst>
        </pc:spChg>
        <pc:graphicFrameChg chg="add del">
          <ac:chgData name="Renáta Deák" userId="f9d8362dd24f3420" providerId="LiveId" clId="{907EE2D6-F71C-4711-9AEE-1DC9006DEA95}" dt="2023-09-11T14:04:42.065" v="625" actId="26606"/>
          <ac:graphicFrameMkLst>
            <pc:docMk/>
            <pc:sldMk cId="3314895019" sldId="270"/>
            <ac:graphicFrameMk id="22" creationId="{FD8CF635-6EC4-0771-9ECE-D675A238A623}"/>
          </ac:graphicFrameMkLst>
        </pc:graphicFrameChg>
        <pc:graphicFrameChg chg="add del">
          <ac:chgData name="Renáta Deák" userId="f9d8362dd24f3420" providerId="LiveId" clId="{907EE2D6-F71C-4711-9AEE-1DC9006DEA95}" dt="2023-09-11T14:04:52.374" v="629" actId="26606"/>
          <ac:graphicFrameMkLst>
            <pc:docMk/>
            <pc:sldMk cId="3314895019" sldId="270"/>
            <ac:graphicFrameMk id="23" creationId="{11977F9C-17A6-8E23-7615-1393C07D8975}"/>
          </ac:graphicFrameMkLst>
        </pc:graphicFrameChg>
        <pc:graphicFrameChg chg="add del">
          <ac:chgData name="Renáta Deák" userId="f9d8362dd24f3420" providerId="LiveId" clId="{907EE2D6-F71C-4711-9AEE-1DC9006DEA95}" dt="2023-09-11T14:04:45.836" v="627" actId="26606"/>
          <ac:graphicFrameMkLst>
            <pc:docMk/>
            <pc:sldMk cId="3314895019" sldId="270"/>
            <ac:graphicFrameMk id="24" creationId="{9C042402-6E25-03C0-F841-45E24C573824}"/>
          </ac:graphicFrameMkLst>
        </pc:graphicFrameChg>
        <pc:picChg chg="add del mod ord">
          <ac:chgData name="Renáta Deák" userId="f9d8362dd24f3420" providerId="LiveId" clId="{907EE2D6-F71C-4711-9AEE-1DC9006DEA95}" dt="2023-09-11T11:48:09.220" v="10" actId="22"/>
          <ac:picMkLst>
            <pc:docMk/>
            <pc:sldMk cId="3314895019" sldId="270"/>
            <ac:picMk id="5" creationId="{363FE23A-3D01-BAB8-DF1D-2AD048BB7088}"/>
          </ac:picMkLst>
        </pc:picChg>
        <pc:picChg chg="add del">
          <ac:chgData name="Renáta Deák" userId="f9d8362dd24f3420" providerId="LiveId" clId="{907EE2D6-F71C-4711-9AEE-1DC9006DEA95}" dt="2023-09-11T11:58:05.789" v="350" actId="26606"/>
          <ac:picMkLst>
            <pc:docMk/>
            <pc:sldMk cId="3314895019" sldId="270"/>
            <ac:picMk id="6" creationId="{94401944-A529-F3B0-76FE-325F28E63572}"/>
          </ac:picMkLst>
        </pc:picChg>
        <pc:picChg chg="add del">
          <ac:chgData name="Renáta Deák" userId="f9d8362dd24f3420" providerId="LiveId" clId="{907EE2D6-F71C-4711-9AEE-1DC9006DEA95}" dt="2023-09-11T14:04:29.650" v="623" actId="26606"/>
          <ac:picMkLst>
            <pc:docMk/>
            <pc:sldMk cId="3314895019" sldId="270"/>
            <ac:picMk id="21" creationId="{86AC07A5-6F09-1F54-364F-342FFE957728}"/>
          </ac:picMkLst>
        </pc:picChg>
      </pc:sldChg>
      <pc:sldChg chg="addSp delSp modSp new mod setBg">
        <pc:chgData name="Renáta Deák" userId="f9d8362dd24f3420" providerId="LiveId" clId="{907EE2D6-F71C-4711-9AEE-1DC9006DEA95}" dt="2023-09-12T14:43:53.093" v="1606" actId="26606"/>
        <pc:sldMkLst>
          <pc:docMk/>
          <pc:sldMk cId="3454514482" sldId="271"/>
        </pc:sldMkLst>
        <pc:spChg chg="mod ord">
          <ac:chgData name="Renáta Deák" userId="f9d8362dd24f3420" providerId="LiveId" clId="{907EE2D6-F71C-4711-9AEE-1DC9006DEA95}" dt="2023-09-12T14:43:53.093" v="1606" actId="26606"/>
          <ac:spMkLst>
            <pc:docMk/>
            <pc:sldMk cId="3454514482" sldId="271"/>
            <ac:spMk id="2" creationId="{FDDAAB1D-443E-2D6C-C001-54531407603C}"/>
          </ac:spMkLst>
        </pc:spChg>
        <pc:spChg chg="del mod">
          <ac:chgData name="Renáta Deák" userId="f9d8362dd24f3420" providerId="LiveId" clId="{907EE2D6-F71C-4711-9AEE-1DC9006DEA95}" dt="2023-09-11T11:58:41.138" v="360" actId="26606"/>
          <ac:spMkLst>
            <pc:docMk/>
            <pc:sldMk cId="3454514482" sldId="271"/>
            <ac:spMk id="3" creationId="{144D849B-3D59-5322-DD4A-22B288BBB565}"/>
          </ac:spMkLst>
        </pc:spChg>
        <pc:spChg chg="add del">
          <ac:chgData name="Renáta Deák" userId="f9d8362dd24f3420" providerId="LiveId" clId="{907EE2D6-F71C-4711-9AEE-1DC9006DEA95}" dt="2023-09-11T11:58:41.129" v="359" actId="26606"/>
          <ac:spMkLst>
            <pc:docMk/>
            <pc:sldMk cId="3454514482" sldId="271"/>
            <ac:spMk id="9" creationId="{D009D6D5-DAC2-4A8B-A17A-E206B9012D09}"/>
          </ac:spMkLst>
        </pc:spChg>
        <pc:spChg chg="add del">
          <ac:chgData name="Renáta Deák" userId="f9d8362dd24f3420" providerId="LiveId" clId="{907EE2D6-F71C-4711-9AEE-1DC9006DEA95}" dt="2023-09-11T11:59:46.471" v="372" actId="26606"/>
          <ac:spMkLst>
            <pc:docMk/>
            <pc:sldMk cId="3454514482" sldId="271"/>
            <ac:spMk id="11" creationId="{7E46F721-3785-414D-8697-16AF490E6806}"/>
          </ac:spMkLst>
        </pc:spChg>
        <pc:spChg chg="add del">
          <ac:chgData name="Renáta Deák" userId="f9d8362dd24f3420" providerId="LiveId" clId="{907EE2D6-F71C-4711-9AEE-1DC9006DEA95}" dt="2023-09-11T11:59:46.471" v="372" actId="26606"/>
          <ac:spMkLst>
            <pc:docMk/>
            <pc:sldMk cId="3454514482" sldId="271"/>
            <ac:spMk id="12" creationId="{9089EED9-F54D-4F20-A2C6-949DE4176959}"/>
          </ac:spMkLst>
        </pc:spChg>
        <pc:spChg chg="add del">
          <ac:chgData name="Renáta Deák" userId="f9d8362dd24f3420" providerId="LiveId" clId="{907EE2D6-F71C-4711-9AEE-1DC9006DEA95}" dt="2023-09-11T11:59:37.662" v="365" actId="26606"/>
          <ac:spMkLst>
            <pc:docMk/>
            <pc:sldMk cId="3454514482" sldId="271"/>
            <ac:spMk id="18" creationId="{5964CBE2-084A-47DF-A704-CF5F6217B569}"/>
          </ac:spMkLst>
        </pc:spChg>
        <pc:spChg chg="add del">
          <ac:chgData name="Renáta Deák" userId="f9d8362dd24f3420" providerId="LiveId" clId="{907EE2D6-F71C-4711-9AEE-1DC9006DEA95}" dt="2023-09-11T11:59:37.662" v="365" actId="26606"/>
          <ac:spMkLst>
            <pc:docMk/>
            <pc:sldMk cId="3454514482" sldId="271"/>
            <ac:spMk id="20" creationId="{686A5CBB-E03B-4019-8BCD-78975D39E48C}"/>
          </ac:spMkLst>
        </pc:spChg>
        <pc:spChg chg="add del">
          <ac:chgData name="Renáta Deák" userId="f9d8362dd24f3420" providerId="LiveId" clId="{907EE2D6-F71C-4711-9AEE-1DC9006DEA95}" dt="2023-09-11T11:59:37.662" v="365" actId="26606"/>
          <ac:spMkLst>
            <pc:docMk/>
            <pc:sldMk cId="3454514482" sldId="271"/>
            <ac:spMk id="22" creationId="{94993204-9792-4E61-A83C-73D4379E2B1C}"/>
          </ac:spMkLst>
        </pc:spChg>
        <pc:spChg chg="add del">
          <ac:chgData name="Renáta Deák" userId="f9d8362dd24f3420" providerId="LiveId" clId="{907EE2D6-F71C-4711-9AEE-1DC9006DEA95}" dt="2023-09-11T11:59:39.843" v="367" actId="26606"/>
          <ac:spMkLst>
            <pc:docMk/>
            <pc:sldMk cId="3454514482" sldId="271"/>
            <ac:spMk id="24" creationId="{DDCE5572-4319-4D42-813F-C8C69C08CAA8}"/>
          </ac:spMkLst>
        </pc:spChg>
        <pc:spChg chg="add del">
          <ac:chgData name="Renáta Deák" userId="f9d8362dd24f3420" providerId="LiveId" clId="{907EE2D6-F71C-4711-9AEE-1DC9006DEA95}" dt="2023-09-11T11:59:39.843" v="367" actId="26606"/>
          <ac:spMkLst>
            <pc:docMk/>
            <pc:sldMk cId="3454514482" sldId="271"/>
            <ac:spMk id="25" creationId="{0E91F5CA-B392-444C-88E3-BF5BAAEBDEB0}"/>
          </ac:spMkLst>
        </pc:spChg>
        <pc:spChg chg="add del">
          <ac:chgData name="Renáta Deák" userId="f9d8362dd24f3420" providerId="LiveId" clId="{907EE2D6-F71C-4711-9AEE-1DC9006DEA95}" dt="2023-09-11T11:59:39.843" v="367" actId="26606"/>
          <ac:spMkLst>
            <pc:docMk/>
            <pc:sldMk cId="3454514482" sldId="271"/>
            <ac:spMk id="26" creationId="{9752D771-2D72-4B2C-B816-121D10C38ED0}"/>
          </ac:spMkLst>
        </pc:spChg>
        <pc:spChg chg="add del">
          <ac:chgData name="Renáta Deák" userId="f9d8362dd24f3420" providerId="LiveId" clId="{907EE2D6-F71C-4711-9AEE-1DC9006DEA95}" dt="2023-09-11T11:59:39.843" v="367" actId="26606"/>
          <ac:spMkLst>
            <pc:docMk/>
            <pc:sldMk cId="3454514482" sldId="271"/>
            <ac:spMk id="27" creationId="{58D2EC0A-5E54-424F-BE02-26DFFEBD6F9D}"/>
          </ac:spMkLst>
        </pc:spChg>
        <pc:spChg chg="add del">
          <ac:chgData name="Renáta Deák" userId="f9d8362dd24f3420" providerId="LiveId" clId="{907EE2D6-F71C-4711-9AEE-1DC9006DEA95}" dt="2023-09-11T11:59:44.426" v="369" actId="26606"/>
          <ac:spMkLst>
            <pc:docMk/>
            <pc:sldMk cId="3454514482" sldId="271"/>
            <ac:spMk id="29" creationId="{D47766EE-4192-4B2D-A5A0-F60F9A5F743F}"/>
          </ac:spMkLst>
        </pc:spChg>
        <pc:spChg chg="add del">
          <ac:chgData name="Renáta Deák" userId="f9d8362dd24f3420" providerId="LiveId" clId="{907EE2D6-F71C-4711-9AEE-1DC9006DEA95}" dt="2023-09-11T11:59:44.426" v="369" actId="26606"/>
          <ac:spMkLst>
            <pc:docMk/>
            <pc:sldMk cId="3454514482" sldId="271"/>
            <ac:spMk id="30" creationId="{D6705569-F545-4F47-A260-A9202826EA20}"/>
          </ac:spMkLst>
        </pc:spChg>
        <pc:spChg chg="add del">
          <ac:chgData name="Renáta Deák" userId="f9d8362dd24f3420" providerId="LiveId" clId="{907EE2D6-F71C-4711-9AEE-1DC9006DEA95}" dt="2023-09-11T11:59:46.456" v="371" actId="26606"/>
          <ac:spMkLst>
            <pc:docMk/>
            <pc:sldMk cId="3454514482" sldId="271"/>
            <ac:spMk id="32" creationId="{E2CFBC99-FB8F-41F7-A81D-A5288D688D79}"/>
          </ac:spMkLst>
        </pc:spChg>
        <pc:spChg chg="add del">
          <ac:chgData name="Renáta Deák" userId="f9d8362dd24f3420" providerId="LiveId" clId="{907EE2D6-F71C-4711-9AEE-1DC9006DEA95}" dt="2023-09-11T11:59:46.456" v="371" actId="26606"/>
          <ac:spMkLst>
            <pc:docMk/>
            <pc:sldMk cId="3454514482" sldId="271"/>
            <ac:spMk id="33" creationId="{A435A76B-D478-4F38-9D76-040E49ADC674}"/>
          </ac:spMkLst>
        </pc:spChg>
        <pc:spChg chg="add del">
          <ac:chgData name="Renáta Deák" userId="f9d8362dd24f3420" providerId="LiveId" clId="{907EE2D6-F71C-4711-9AEE-1DC9006DEA95}" dt="2023-09-12T14:43:53.093" v="1606" actId="26606"/>
          <ac:spMkLst>
            <pc:docMk/>
            <pc:sldMk cId="3454514482" sldId="271"/>
            <ac:spMk id="35" creationId="{D47766EE-4192-4B2D-A5A0-F60F9A5F743F}"/>
          </ac:spMkLst>
        </pc:spChg>
        <pc:spChg chg="add del">
          <ac:chgData name="Renáta Deák" userId="f9d8362dd24f3420" providerId="LiveId" clId="{907EE2D6-F71C-4711-9AEE-1DC9006DEA95}" dt="2023-09-12T14:43:53.093" v="1606" actId="26606"/>
          <ac:spMkLst>
            <pc:docMk/>
            <pc:sldMk cId="3454514482" sldId="271"/>
            <ac:spMk id="36" creationId="{D6705569-F545-4F47-A260-A9202826EA20}"/>
          </ac:spMkLst>
        </pc:spChg>
        <pc:spChg chg="add del">
          <ac:chgData name="Renáta Deák" userId="f9d8362dd24f3420" providerId="LiveId" clId="{907EE2D6-F71C-4711-9AEE-1DC9006DEA95}" dt="2023-09-12T14:43:53.053" v="1605" actId="26606"/>
          <ac:spMkLst>
            <pc:docMk/>
            <pc:sldMk cId="3454514482" sldId="271"/>
            <ac:spMk id="41" creationId="{853E2925-9D2F-4436-8D47-E7C1C57032BE}"/>
          </ac:spMkLst>
        </pc:spChg>
        <pc:spChg chg="add del">
          <ac:chgData name="Renáta Deák" userId="f9d8362dd24f3420" providerId="LiveId" clId="{907EE2D6-F71C-4711-9AEE-1DC9006DEA95}" dt="2023-09-12T14:43:39.505" v="1603" actId="26606"/>
          <ac:spMkLst>
            <pc:docMk/>
            <pc:sldMk cId="3454514482" sldId="271"/>
            <ac:spMk id="42" creationId="{53306540-870A-7346-8CFF-A1B08DE50CF9}"/>
          </ac:spMkLst>
        </pc:spChg>
        <pc:spChg chg="add">
          <ac:chgData name="Renáta Deák" userId="f9d8362dd24f3420" providerId="LiveId" clId="{907EE2D6-F71C-4711-9AEE-1DC9006DEA95}" dt="2023-09-12T14:43:53.093" v="1606" actId="26606"/>
          <ac:spMkLst>
            <pc:docMk/>
            <pc:sldMk cId="3454514482" sldId="271"/>
            <ac:spMk id="51" creationId="{F8446B12-7391-4711-8B31-112A0B896C76}"/>
          </ac:spMkLst>
        </pc:spChg>
        <pc:grpChg chg="add del">
          <ac:chgData name="Renáta Deák" userId="f9d8362dd24f3420" providerId="LiveId" clId="{907EE2D6-F71C-4711-9AEE-1DC9006DEA95}" dt="2023-09-12T14:43:53.053" v="1605" actId="26606"/>
          <ac:grpSpMkLst>
            <pc:docMk/>
            <pc:sldMk cId="3454514482" sldId="271"/>
            <ac:grpSpMk id="43" creationId="{D1A188E4-F255-43D0-92CC-3CF3D770128B}"/>
          </ac:grpSpMkLst>
        </pc:grpChg>
        <pc:grpChg chg="add del">
          <ac:chgData name="Renáta Deák" userId="f9d8362dd24f3420" providerId="LiveId" clId="{907EE2D6-F71C-4711-9AEE-1DC9006DEA95}" dt="2023-09-12T14:43:53.053" v="1605" actId="26606"/>
          <ac:grpSpMkLst>
            <pc:docMk/>
            <pc:sldMk cId="3454514482" sldId="271"/>
            <ac:grpSpMk id="47" creationId="{D1EABE02-705D-4B3A-B7DF-634641E1DAC8}"/>
          </ac:grpSpMkLst>
        </pc:grpChg>
        <pc:grpChg chg="add">
          <ac:chgData name="Renáta Deák" userId="f9d8362dd24f3420" providerId="LiveId" clId="{907EE2D6-F71C-4711-9AEE-1DC9006DEA95}" dt="2023-09-12T14:43:53.093" v="1606" actId="26606"/>
          <ac:grpSpMkLst>
            <pc:docMk/>
            <pc:sldMk cId="3454514482" sldId="271"/>
            <ac:grpSpMk id="53" creationId="{4252769E-B9F0-4068-A645-5BBEF16E9C28}"/>
          </ac:grpSpMkLst>
        </pc:grpChg>
        <pc:picChg chg="add del">
          <ac:chgData name="Renáta Deák" userId="f9d8362dd24f3420" providerId="LiveId" clId="{907EE2D6-F71C-4711-9AEE-1DC9006DEA95}" dt="2023-09-11T11:58:41.129" v="359" actId="26606"/>
          <ac:picMkLst>
            <pc:docMk/>
            <pc:sldMk cId="3454514482" sldId="271"/>
            <ac:picMk id="5" creationId="{9423E9A2-C68D-3CA9-A348-B26B4A4D272C}"/>
          </ac:picMkLst>
        </pc:picChg>
        <pc:picChg chg="add del mod">
          <ac:chgData name="Renáta Deák" userId="f9d8362dd24f3420" providerId="LiveId" clId="{907EE2D6-F71C-4711-9AEE-1DC9006DEA95}" dt="2023-09-12T14:42:52.484" v="1601" actId="478"/>
          <ac:picMkLst>
            <pc:docMk/>
            <pc:sldMk cId="3454514482" sldId="271"/>
            <ac:picMk id="13" creationId="{0C6837BA-BE9D-74DA-7D4A-8EEB34714EBE}"/>
          </ac:picMkLst>
        </pc:picChg>
        <pc:picChg chg="add del">
          <ac:chgData name="Renáta Deák" userId="f9d8362dd24f3420" providerId="LiveId" clId="{907EE2D6-F71C-4711-9AEE-1DC9006DEA95}" dt="2023-09-12T14:43:39.505" v="1603" actId="26606"/>
          <ac:picMkLst>
            <pc:docMk/>
            <pc:sldMk cId="3454514482" sldId="271"/>
            <ac:picMk id="38" creationId="{C85B5EB2-C09F-EEC1-8A02-CB3D13AA274F}"/>
          </ac:picMkLst>
        </pc:picChg>
        <pc:picChg chg="add">
          <ac:chgData name="Renáta Deák" userId="f9d8362dd24f3420" providerId="LiveId" clId="{907EE2D6-F71C-4711-9AEE-1DC9006DEA95}" dt="2023-09-12T14:43:53.093" v="1606" actId="26606"/>
          <ac:picMkLst>
            <pc:docMk/>
            <pc:sldMk cId="3454514482" sldId="271"/>
            <ac:picMk id="52" creationId="{64EB7692-F254-5090-8C65-85DE958ACD72}"/>
          </ac:picMkLst>
        </pc:picChg>
      </pc:sldChg>
      <pc:sldChg chg="addSp delSp modSp add del mod setBg setClrOvrMap delDesignElem">
        <pc:chgData name="Renáta Deák" userId="f9d8362dd24f3420" providerId="LiveId" clId="{907EE2D6-F71C-4711-9AEE-1DC9006DEA95}" dt="2023-09-11T17:42:46.834" v="1146" actId="47"/>
        <pc:sldMkLst>
          <pc:docMk/>
          <pc:sldMk cId="3698200706" sldId="272"/>
        </pc:sldMkLst>
        <pc:spChg chg="mod">
          <ac:chgData name="Renáta Deák" userId="f9d8362dd24f3420" providerId="LiveId" clId="{907EE2D6-F71C-4711-9AEE-1DC9006DEA95}" dt="2023-09-11T13:59:13.737" v="611" actId="26606"/>
          <ac:spMkLst>
            <pc:docMk/>
            <pc:sldMk cId="3698200706" sldId="272"/>
            <ac:spMk id="2" creationId="{F710345A-C7C0-864C-DD26-D614253C93A3}"/>
          </ac:spMkLst>
        </pc:spChg>
        <pc:spChg chg="add mod">
          <ac:chgData name="Renáta Deák" userId="f9d8362dd24f3420" providerId="LiveId" clId="{907EE2D6-F71C-4711-9AEE-1DC9006DEA95}" dt="2023-09-11T17:41:25.930" v="1141" actId="478"/>
          <ac:spMkLst>
            <pc:docMk/>
            <pc:sldMk cId="3698200706" sldId="272"/>
            <ac:spMk id="4" creationId="{62EAA9E2-3B7D-CB0D-CB02-5C60F89D20EC}"/>
          </ac:spMkLst>
        </pc:spChg>
        <pc:spChg chg="add del">
          <ac:chgData name="Renáta Deák" userId="f9d8362dd24f3420" providerId="LiveId" clId="{907EE2D6-F71C-4711-9AEE-1DC9006DEA95}" dt="2023-09-11T13:59:13.731" v="610" actId="26606"/>
          <ac:spMkLst>
            <pc:docMk/>
            <pc:sldMk cId="3698200706" sldId="272"/>
            <ac:spMk id="7" creationId="{37C89E4B-3C9F-44B9-8B86-D9E3D112D8EC}"/>
          </ac:spMkLst>
        </pc:spChg>
        <pc:spChg chg="add del">
          <ac:chgData name="Renáta Deák" userId="f9d8362dd24f3420" providerId="LiveId" clId="{907EE2D6-F71C-4711-9AEE-1DC9006DEA95}" dt="2023-09-11T13:58:43.476" v="602" actId="26606"/>
          <ac:spMkLst>
            <pc:docMk/>
            <pc:sldMk cId="3698200706" sldId="272"/>
            <ac:spMk id="9" creationId="{2F746D51-9633-1090-467D-0B3B3240F332}"/>
          </ac:spMkLst>
        </pc:spChg>
        <pc:spChg chg="add del">
          <ac:chgData name="Renáta Deák" userId="f9d8362dd24f3420" providerId="LiveId" clId="{907EE2D6-F71C-4711-9AEE-1DC9006DEA95}" dt="2023-09-11T13:59:01.368" v="604" actId="26606"/>
          <ac:spMkLst>
            <pc:docMk/>
            <pc:sldMk cId="3698200706" sldId="272"/>
            <ac:spMk id="10" creationId="{522A94E1-AEBD-4286-BFF8-0711E4CD3E3B}"/>
          </ac:spMkLst>
        </pc:spChg>
        <pc:spChg chg="add del">
          <ac:chgData name="Renáta Deák" userId="f9d8362dd24f3420" providerId="LiveId" clId="{907EE2D6-F71C-4711-9AEE-1DC9006DEA95}" dt="2023-09-11T13:58:43.476" v="602" actId="26606"/>
          <ac:spMkLst>
            <pc:docMk/>
            <pc:sldMk cId="3698200706" sldId="272"/>
            <ac:spMk id="12" creationId="{3AFE8227-C443-417B-BA91-520EB1EF4559}"/>
          </ac:spMkLst>
        </pc:spChg>
        <pc:spChg chg="add del">
          <ac:chgData name="Renáta Deák" userId="f9d8362dd24f3420" providerId="LiveId" clId="{907EE2D6-F71C-4711-9AEE-1DC9006DEA95}" dt="2023-09-11T13:59:09.309" v="606" actId="26606"/>
          <ac:spMkLst>
            <pc:docMk/>
            <pc:sldMk cId="3698200706" sldId="272"/>
            <ac:spMk id="13" creationId="{0E91F5CA-B392-444C-88E3-BF5BAAEBDEB0}"/>
          </ac:spMkLst>
        </pc:spChg>
        <pc:spChg chg="add del">
          <ac:chgData name="Renáta Deák" userId="f9d8362dd24f3420" providerId="LiveId" clId="{907EE2D6-F71C-4711-9AEE-1DC9006DEA95}" dt="2023-09-11T13:58:43.476" v="602" actId="26606"/>
          <ac:spMkLst>
            <pc:docMk/>
            <pc:sldMk cId="3698200706" sldId="272"/>
            <ac:spMk id="14" creationId="{907741FC-B544-4A6E-B831-6789D042333D}"/>
          </ac:spMkLst>
        </pc:spChg>
        <pc:spChg chg="add del">
          <ac:chgData name="Renáta Deák" userId="f9d8362dd24f3420" providerId="LiveId" clId="{907EE2D6-F71C-4711-9AEE-1DC9006DEA95}" dt="2023-09-11T13:59:09.309" v="606" actId="26606"/>
          <ac:spMkLst>
            <pc:docMk/>
            <pc:sldMk cId="3698200706" sldId="272"/>
            <ac:spMk id="15" creationId="{0459807F-B6FA-44D3-9A53-C55B6B56884A}"/>
          </ac:spMkLst>
        </pc:spChg>
        <pc:spChg chg="add del">
          <ac:chgData name="Renáta Deák" userId="f9d8362dd24f3420" providerId="LiveId" clId="{907EE2D6-F71C-4711-9AEE-1DC9006DEA95}" dt="2023-09-11T13:58:43.476" v="602" actId="26606"/>
          <ac:spMkLst>
            <pc:docMk/>
            <pc:sldMk cId="3698200706" sldId="272"/>
            <ac:spMk id="16" creationId="{3F0BE7ED-7814-4273-B18A-F26CC0380380}"/>
          </ac:spMkLst>
        </pc:spChg>
        <pc:spChg chg="del">
          <ac:chgData name="Renáta Deák" userId="f9d8362dd24f3420" providerId="LiveId" clId="{907EE2D6-F71C-4711-9AEE-1DC9006DEA95}" dt="2023-09-11T13:57:16.068" v="597"/>
          <ac:spMkLst>
            <pc:docMk/>
            <pc:sldMk cId="3698200706" sldId="272"/>
            <ac:spMk id="33" creationId="{37C89E4B-3C9F-44B9-8B86-D9E3D112D8EC}"/>
          </ac:spMkLst>
        </pc:spChg>
        <pc:picChg chg="del mod ord">
          <ac:chgData name="Renáta Deák" userId="f9d8362dd24f3420" providerId="LiveId" clId="{907EE2D6-F71C-4711-9AEE-1DC9006DEA95}" dt="2023-09-11T17:41:25.930" v="1141" actId="478"/>
          <ac:picMkLst>
            <pc:docMk/>
            <pc:sldMk cId="3698200706" sldId="272"/>
            <ac:picMk id="5" creationId="{F7560CAB-64AC-7620-C91D-F3B395FDB053}"/>
          </ac:picMkLst>
        </pc:picChg>
        <pc:cxnChg chg="add del">
          <ac:chgData name="Renáta Deák" userId="f9d8362dd24f3420" providerId="LiveId" clId="{907EE2D6-F71C-4711-9AEE-1DC9006DEA95}" dt="2023-09-11T13:59:13.731" v="610" actId="26606"/>
          <ac:cxnSpMkLst>
            <pc:docMk/>
            <pc:sldMk cId="3698200706" sldId="272"/>
            <ac:cxnSpMk id="8" creationId="{AA2EAA10-076F-46BD-8F0F-B9A2FB77A85C}"/>
          </ac:cxnSpMkLst>
        </pc:cxnChg>
        <pc:cxnChg chg="add del">
          <ac:chgData name="Renáta Deák" userId="f9d8362dd24f3420" providerId="LiveId" clId="{907EE2D6-F71C-4711-9AEE-1DC9006DEA95}" dt="2023-09-11T13:59:13.731" v="610" actId="26606"/>
          <ac:cxnSpMkLst>
            <pc:docMk/>
            <pc:sldMk cId="3698200706" sldId="272"/>
            <ac:cxnSpMk id="11" creationId="{D891E407-403B-4764-86C9-33A56D3BCAA3}"/>
          </ac:cxnSpMkLst>
        </pc:cxnChg>
        <pc:cxnChg chg="del">
          <ac:chgData name="Renáta Deák" userId="f9d8362dd24f3420" providerId="LiveId" clId="{907EE2D6-F71C-4711-9AEE-1DC9006DEA95}" dt="2023-09-11T13:57:16.068" v="597"/>
          <ac:cxnSpMkLst>
            <pc:docMk/>
            <pc:sldMk cId="3698200706" sldId="272"/>
            <ac:cxnSpMk id="34" creationId="{AA2EAA10-076F-46BD-8F0F-B9A2FB77A85C}"/>
          </ac:cxnSpMkLst>
        </pc:cxnChg>
        <pc:cxnChg chg="del">
          <ac:chgData name="Renáta Deák" userId="f9d8362dd24f3420" providerId="LiveId" clId="{907EE2D6-F71C-4711-9AEE-1DC9006DEA95}" dt="2023-09-11T13:57:16.068" v="597"/>
          <ac:cxnSpMkLst>
            <pc:docMk/>
            <pc:sldMk cId="3698200706" sldId="272"/>
            <ac:cxnSpMk id="35" creationId="{D891E407-403B-4764-86C9-33A56D3BCAA3}"/>
          </ac:cxnSpMkLst>
        </pc:cxnChg>
      </pc:sldChg>
      <pc:sldChg chg="addSp delSp modSp new del mod setBg">
        <pc:chgData name="Renáta Deák" userId="f9d8362dd24f3420" providerId="LiveId" clId="{907EE2D6-F71C-4711-9AEE-1DC9006DEA95}" dt="2023-09-11T13:56:42.936" v="594" actId="2696"/>
        <pc:sldMkLst>
          <pc:docMk/>
          <pc:sldMk cId="3929907159" sldId="272"/>
        </pc:sldMkLst>
        <pc:spChg chg="mod ord">
          <ac:chgData name="Renáta Deák" userId="f9d8362dd24f3420" providerId="LiveId" clId="{907EE2D6-F71C-4711-9AEE-1DC9006DEA95}" dt="2023-09-11T12:02:07.061" v="423" actId="26606"/>
          <ac:spMkLst>
            <pc:docMk/>
            <pc:sldMk cId="3929907159" sldId="272"/>
            <ac:spMk id="2" creationId="{F710345A-C7C0-864C-DD26-D614253C93A3}"/>
          </ac:spMkLst>
        </pc:spChg>
        <pc:spChg chg="del">
          <ac:chgData name="Renáta Deák" userId="f9d8362dd24f3420" providerId="LiveId" clId="{907EE2D6-F71C-4711-9AEE-1DC9006DEA95}" dt="2023-09-11T12:00:56.259" v="410" actId="931"/>
          <ac:spMkLst>
            <pc:docMk/>
            <pc:sldMk cId="3929907159" sldId="272"/>
            <ac:spMk id="3" creationId="{C420BD33-27F0-E546-C2E0-06260A57C192}"/>
          </ac:spMkLst>
        </pc:spChg>
        <pc:spChg chg="add del">
          <ac:chgData name="Renáta Deák" userId="f9d8362dd24f3420" providerId="LiveId" clId="{907EE2D6-F71C-4711-9AEE-1DC9006DEA95}" dt="2023-09-11T12:01:26.333" v="412" actId="26606"/>
          <ac:spMkLst>
            <pc:docMk/>
            <pc:sldMk cId="3929907159" sldId="272"/>
            <ac:spMk id="10" creationId="{657F69E0-C4B0-4BEC-A689-4F8D877F05D4}"/>
          </ac:spMkLst>
        </pc:spChg>
        <pc:spChg chg="add del">
          <ac:chgData name="Renáta Deák" userId="f9d8362dd24f3420" providerId="LiveId" clId="{907EE2D6-F71C-4711-9AEE-1DC9006DEA95}" dt="2023-09-11T12:01:26.333" v="412" actId="26606"/>
          <ac:spMkLst>
            <pc:docMk/>
            <pc:sldMk cId="3929907159" sldId="272"/>
            <ac:spMk id="12" creationId="{9F6380B4-6A1C-481E-8408-B4E6C75B9B81}"/>
          </ac:spMkLst>
        </pc:spChg>
        <pc:spChg chg="add del">
          <ac:chgData name="Renáta Deák" userId="f9d8362dd24f3420" providerId="LiveId" clId="{907EE2D6-F71C-4711-9AEE-1DC9006DEA95}" dt="2023-09-11T12:02:07.061" v="423" actId="26606"/>
          <ac:spMkLst>
            <pc:docMk/>
            <pc:sldMk cId="3929907159" sldId="272"/>
            <ac:spMk id="15" creationId="{37C89E4B-3C9F-44B9-8B86-D9E3D112D8EC}"/>
          </ac:spMkLst>
        </pc:spChg>
        <pc:spChg chg="add del">
          <ac:chgData name="Renáta Deák" userId="f9d8362dd24f3420" providerId="LiveId" clId="{907EE2D6-F71C-4711-9AEE-1DC9006DEA95}" dt="2023-09-11T12:02:00.658" v="418" actId="26606"/>
          <ac:spMkLst>
            <pc:docMk/>
            <pc:sldMk cId="3929907159" sldId="272"/>
            <ac:spMk id="21" creationId="{4D4677D2-D5AC-4CF9-9EED-2B89D0A1C212}"/>
          </ac:spMkLst>
        </pc:spChg>
        <pc:spChg chg="add del">
          <ac:chgData name="Renáta Deák" userId="f9d8362dd24f3420" providerId="LiveId" clId="{907EE2D6-F71C-4711-9AEE-1DC9006DEA95}" dt="2023-09-11T12:02:00.658" v="418" actId="26606"/>
          <ac:spMkLst>
            <pc:docMk/>
            <pc:sldMk cId="3929907159" sldId="272"/>
            <ac:spMk id="23" creationId="{C6D54F7E-825A-4BBA-815F-35CCA8B97786}"/>
          </ac:spMkLst>
        </pc:spChg>
        <pc:spChg chg="add del">
          <ac:chgData name="Renáta Deák" userId="f9d8362dd24f3420" providerId="LiveId" clId="{907EE2D6-F71C-4711-9AEE-1DC9006DEA95}" dt="2023-09-11T12:02:03.176" v="420" actId="26606"/>
          <ac:spMkLst>
            <pc:docMk/>
            <pc:sldMk cId="3929907159" sldId="272"/>
            <ac:spMk id="26" creationId="{37C89E4B-3C9F-44B9-8B86-D9E3D112D8EC}"/>
          </ac:spMkLst>
        </pc:spChg>
        <pc:spChg chg="add del">
          <ac:chgData name="Renáta Deák" userId="f9d8362dd24f3420" providerId="LiveId" clId="{907EE2D6-F71C-4711-9AEE-1DC9006DEA95}" dt="2023-09-11T12:02:07.046" v="422" actId="26606"/>
          <ac:spMkLst>
            <pc:docMk/>
            <pc:sldMk cId="3929907159" sldId="272"/>
            <ac:spMk id="29" creationId="{37C89E4B-3C9F-44B9-8B86-D9E3D112D8EC}"/>
          </ac:spMkLst>
        </pc:spChg>
        <pc:spChg chg="add">
          <ac:chgData name="Renáta Deák" userId="f9d8362dd24f3420" providerId="LiveId" clId="{907EE2D6-F71C-4711-9AEE-1DC9006DEA95}" dt="2023-09-11T12:02:07.061" v="423" actId="26606"/>
          <ac:spMkLst>
            <pc:docMk/>
            <pc:sldMk cId="3929907159" sldId="272"/>
            <ac:spMk id="33" creationId="{37C89E4B-3C9F-44B9-8B86-D9E3D112D8EC}"/>
          </ac:spMkLst>
        </pc:spChg>
        <pc:picChg chg="add mod">
          <ac:chgData name="Renáta Deák" userId="f9d8362dd24f3420" providerId="LiveId" clId="{907EE2D6-F71C-4711-9AEE-1DC9006DEA95}" dt="2023-09-11T12:02:00.658" v="418" actId="26606"/>
          <ac:picMkLst>
            <pc:docMk/>
            <pc:sldMk cId="3929907159" sldId="272"/>
            <ac:picMk id="5" creationId="{F7560CAB-64AC-7620-C91D-F3B395FDB053}"/>
          </ac:picMkLst>
        </pc:picChg>
        <pc:cxnChg chg="add del">
          <ac:chgData name="Renáta Deák" userId="f9d8362dd24f3420" providerId="LiveId" clId="{907EE2D6-F71C-4711-9AEE-1DC9006DEA95}" dt="2023-09-11T12:02:07.061" v="423" actId="26606"/>
          <ac:cxnSpMkLst>
            <pc:docMk/>
            <pc:sldMk cId="3929907159" sldId="272"/>
            <ac:cxnSpMk id="14" creationId="{D891E407-403B-4764-86C9-33A56D3BCAA3}"/>
          </ac:cxnSpMkLst>
        </pc:cxnChg>
        <pc:cxnChg chg="add del">
          <ac:chgData name="Renáta Deák" userId="f9d8362dd24f3420" providerId="LiveId" clId="{907EE2D6-F71C-4711-9AEE-1DC9006DEA95}" dt="2023-09-11T12:02:07.061" v="423" actId="26606"/>
          <ac:cxnSpMkLst>
            <pc:docMk/>
            <pc:sldMk cId="3929907159" sldId="272"/>
            <ac:cxnSpMk id="16" creationId="{AA2EAA10-076F-46BD-8F0F-B9A2FB77A85C}"/>
          </ac:cxnSpMkLst>
        </pc:cxnChg>
        <pc:cxnChg chg="add del">
          <ac:chgData name="Renáta Deák" userId="f9d8362dd24f3420" providerId="LiveId" clId="{907EE2D6-F71C-4711-9AEE-1DC9006DEA95}" dt="2023-09-11T12:02:03.176" v="420" actId="26606"/>
          <ac:cxnSpMkLst>
            <pc:docMk/>
            <pc:sldMk cId="3929907159" sldId="272"/>
            <ac:cxnSpMk id="25" creationId="{D891E407-403B-4764-86C9-33A56D3BCAA3}"/>
          </ac:cxnSpMkLst>
        </pc:cxnChg>
        <pc:cxnChg chg="add del">
          <ac:chgData name="Renáta Deák" userId="f9d8362dd24f3420" providerId="LiveId" clId="{907EE2D6-F71C-4711-9AEE-1DC9006DEA95}" dt="2023-09-11T12:02:03.176" v="420" actId="26606"/>
          <ac:cxnSpMkLst>
            <pc:docMk/>
            <pc:sldMk cId="3929907159" sldId="272"/>
            <ac:cxnSpMk id="27" creationId="{AA2EAA10-076F-46BD-8F0F-B9A2FB77A85C}"/>
          </ac:cxnSpMkLst>
        </pc:cxnChg>
        <pc:cxnChg chg="add del">
          <ac:chgData name="Renáta Deák" userId="f9d8362dd24f3420" providerId="LiveId" clId="{907EE2D6-F71C-4711-9AEE-1DC9006DEA95}" dt="2023-09-11T12:02:07.046" v="422" actId="26606"/>
          <ac:cxnSpMkLst>
            <pc:docMk/>
            <pc:sldMk cId="3929907159" sldId="272"/>
            <ac:cxnSpMk id="30" creationId="{AA2EAA10-076F-46BD-8F0F-B9A2FB77A85C}"/>
          </ac:cxnSpMkLst>
        </pc:cxnChg>
        <pc:cxnChg chg="add del">
          <ac:chgData name="Renáta Deák" userId="f9d8362dd24f3420" providerId="LiveId" clId="{907EE2D6-F71C-4711-9AEE-1DC9006DEA95}" dt="2023-09-11T12:02:07.046" v="422" actId="26606"/>
          <ac:cxnSpMkLst>
            <pc:docMk/>
            <pc:sldMk cId="3929907159" sldId="272"/>
            <ac:cxnSpMk id="31" creationId="{D891E407-403B-4764-86C9-33A56D3BCAA3}"/>
          </ac:cxnSpMkLst>
        </pc:cxnChg>
        <pc:cxnChg chg="add">
          <ac:chgData name="Renáta Deák" userId="f9d8362dd24f3420" providerId="LiveId" clId="{907EE2D6-F71C-4711-9AEE-1DC9006DEA95}" dt="2023-09-11T12:02:07.061" v="423" actId="26606"/>
          <ac:cxnSpMkLst>
            <pc:docMk/>
            <pc:sldMk cId="3929907159" sldId="272"/>
            <ac:cxnSpMk id="34" creationId="{AA2EAA10-076F-46BD-8F0F-B9A2FB77A85C}"/>
          </ac:cxnSpMkLst>
        </pc:cxnChg>
        <pc:cxnChg chg="add">
          <ac:chgData name="Renáta Deák" userId="f9d8362dd24f3420" providerId="LiveId" clId="{907EE2D6-F71C-4711-9AEE-1DC9006DEA95}" dt="2023-09-11T12:02:07.061" v="423" actId="26606"/>
          <ac:cxnSpMkLst>
            <pc:docMk/>
            <pc:sldMk cId="3929907159" sldId="272"/>
            <ac:cxnSpMk id="35" creationId="{D891E407-403B-4764-86C9-33A56D3BCAA3}"/>
          </ac:cxnSpMkLst>
        </pc:cxnChg>
      </pc:sldChg>
      <pc:sldChg chg="addSp delSp modSp new mod setBg">
        <pc:chgData name="Renáta Deák" userId="f9d8362dd24f3420" providerId="LiveId" clId="{907EE2D6-F71C-4711-9AEE-1DC9006DEA95}" dt="2023-09-11T15:53:55.280" v="805" actId="20577"/>
        <pc:sldMkLst>
          <pc:docMk/>
          <pc:sldMk cId="3112322472" sldId="273"/>
        </pc:sldMkLst>
        <pc:spChg chg="del mod">
          <ac:chgData name="Renáta Deák" userId="f9d8362dd24f3420" providerId="LiveId" clId="{907EE2D6-F71C-4711-9AEE-1DC9006DEA95}" dt="2023-09-11T13:52:06.628" v="507" actId="478"/>
          <ac:spMkLst>
            <pc:docMk/>
            <pc:sldMk cId="3112322472" sldId="273"/>
            <ac:spMk id="2" creationId="{195552C5-338A-0BB8-637B-0DDE81A1A07B}"/>
          </ac:spMkLst>
        </pc:spChg>
        <pc:spChg chg="del">
          <ac:chgData name="Renáta Deák" userId="f9d8362dd24f3420" providerId="LiveId" clId="{907EE2D6-F71C-4711-9AEE-1DC9006DEA95}" dt="2023-09-11T13:49:31.959" v="496"/>
          <ac:spMkLst>
            <pc:docMk/>
            <pc:sldMk cId="3112322472" sldId="273"/>
            <ac:spMk id="3" creationId="{12F2426C-E1F6-0E74-4CB2-B1DAA3D0FA7C}"/>
          </ac:spMkLst>
        </pc:spChg>
        <pc:spChg chg="add del">
          <ac:chgData name="Renáta Deák" userId="f9d8362dd24f3420" providerId="LiveId" clId="{907EE2D6-F71C-4711-9AEE-1DC9006DEA95}" dt="2023-09-11T13:51:18.108" v="499"/>
          <ac:spMkLst>
            <pc:docMk/>
            <pc:sldMk cId="3112322472" sldId="273"/>
            <ac:spMk id="6150" creationId="{4E62E8D1-5110-5903-CC7D-C63FBC064326}"/>
          </ac:spMkLst>
        </pc:spChg>
        <pc:spChg chg="add del">
          <ac:chgData name="Renáta Deák" userId="f9d8362dd24f3420" providerId="LiveId" clId="{907EE2D6-F71C-4711-9AEE-1DC9006DEA95}" dt="2023-09-11T13:51:23.039" v="500" actId="26606"/>
          <ac:spMkLst>
            <pc:docMk/>
            <pc:sldMk cId="3112322472" sldId="273"/>
            <ac:spMk id="6153" creationId="{5A0118C5-4F8D-4CF4-BADD-53FEACC6C42A}"/>
          </ac:spMkLst>
        </pc:spChg>
        <pc:spChg chg="add del mod">
          <ac:chgData name="Renáta Deák" userId="f9d8362dd24f3420" providerId="LiveId" clId="{907EE2D6-F71C-4711-9AEE-1DC9006DEA95}" dt="2023-09-11T13:52:55.905" v="508"/>
          <ac:spMkLst>
            <pc:docMk/>
            <pc:sldMk cId="3112322472" sldId="273"/>
            <ac:spMk id="6168" creationId="{9AD0217D-8BB2-B64E-CE4E-8D36DA57F72D}"/>
          </ac:spMkLst>
        </pc:spChg>
        <pc:spChg chg="add del">
          <ac:chgData name="Renáta Deák" userId="f9d8362dd24f3420" providerId="LiveId" clId="{907EE2D6-F71C-4711-9AEE-1DC9006DEA95}" dt="2023-09-11T13:51:59.421" v="506" actId="26606"/>
          <ac:spMkLst>
            <pc:docMk/>
            <pc:sldMk cId="3112322472" sldId="273"/>
            <ac:spMk id="6171" creationId="{5A0118C5-4F8D-4CF4-BADD-53FEACC6C42A}"/>
          </ac:spMkLst>
        </pc:spChg>
        <pc:spChg chg="add del">
          <ac:chgData name="Renáta Deák" userId="f9d8362dd24f3420" providerId="LiveId" clId="{907EE2D6-F71C-4711-9AEE-1DC9006DEA95}" dt="2023-09-11T13:51:59.421" v="506" actId="26606"/>
          <ac:spMkLst>
            <pc:docMk/>
            <pc:sldMk cId="3112322472" sldId="273"/>
            <ac:spMk id="6177" creationId="{99A7A058-C1CE-4860-96CB-6EAF9DEF7802}"/>
          </ac:spMkLst>
        </pc:spChg>
        <pc:spChg chg="add del">
          <ac:chgData name="Renáta Deák" userId="f9d8362dd24f3420" providerId="LiveId" clId="{907EE2D6-F71C-4711-9AEE-1DC9006DEA95}" dt="2023-09-11T13:51:59.421" v="506" actId="26606"/>
          <ac:spMkLst>
            <pc:docMk/>
            <pc:sldMk cId="3112322472" sldId="273"/>
            <ac:spMk id="6179" creationId="{7214B226-9840-4638-9B40-1BA7E5F52425}"/>
          </ac:spMkLst>
        </pc:spChg>
        <pc:spChg chg="add del">
          <ac:chgData name="Renáta Deák" userId="f9d8362dd24f3420" providerId="LiveId" clId="{907EE2D6-F71C-4711-9AEE-1DC9006DEA95}" dt="2023-09-11T13:51:59.421" v="506" actId="26606"/>
          <ac:spMkLst>
            <pc:docMk/>
            <pc:sldMk cId="3112322472" sldId="273"/>
            <ac:spMk id="6181" creationId="{B7F6E9F1-F0E1-442E-B824-A1ADD42CDA2D}"/>
          </ac:spMkLst>
        </pc:spChg>
        <pc:spChg chg="add del">
          <ac:chgData name="Renáta Deák" userId="f9d8362dd24f3420" providerId="LiveId" clId="{907EE2D6-F71C-4711-9AEE-1DC9006DEA95}" dt="2023-09-11T13:51:59.421" v="506" actId="26606"/>
          <ac:spMkLst>
            <pc:docMk/>
            <pc:sldMk cId="3112322472" sldId="273"/>
            <ac:spMk id="6183" creationId="{49FFD97F-40E1-45B3-9A51-E14CA4A494E4}"/>
          </ac:spMkLst>
        </pc:spChg>
        <pc:spChg chg="add del">
          <ac:chgData name="Renáta Deák" userId="f9d8362dd24f3420" providerId="LiveId" clId="{907EE2D6-F71C-4711-9AEE-1DC9006DEA95}" dt="2023-09-11T13:51:59.390" v="505" actId="26606"/>
          <ac:spMkLst>
            <pc:docMk/>
            <pc:sldMk cId="3112322472" sldId="273"/>
            <ac:spMk id="6359" creationId="{5A0118C5-4F8D-4CF4-BADD-53FEACC6C42A}"/>
          </ac:spMkLst>
        </pc:spChg>
        <pc:spChg chg="add del">
          <ac:chgData name="Renáta Deák" userId="f9d8362dd24f3420" providerId="LiveId" clId="{907EE2D6-F71C-4711-9AEE-1DC9006DEA95}" dt="2023-09-11T13:51:59.390" v="505" actId="26606"/>
          <ac:spMkLst>
            <pc:docMk/>
            <pc:sldMk cId="3112322472" sldId="273"/>
            <ac:spMk id="6361" creationId="{F98F79A4-A6C7-4101-B1E9-27E05CB7CFA0}"/>
          </ac:spMkLst>
        </pc:spChg>
        <pc:spChg chg="add del">
          <ac:chgData name="Renáta Deák" userId="f9d8362dd24f3420" providerId="LiveId" clId="{907EE2D6-F71C-4711-9AEE-1DC9006DEA95}" dt="2023-09-11T13:51:59.390" v="505" actId="26606"/>
          <ac:spMkLst>
            <pc:docMk/>
            <pc:sldMk cId="3112322472" sldId="273"/>
            <ac:spMk id="6363" creationId="{79AFCB35-9C04-4524-A0B1-57FF6865D013}"/>
          </ac:spMkLst>
        </pc:spChg>
        <pc:spChg chg="add del">
          <ac:chgData name="Renáta Deák" userId="f9d8362dd24f3420" providerId="LiveId" clId="{907EE2D6-F71C-4711-9AEE-1DC9006DEA95}" dt="2023-09-11T13:51:59.390" v="505" actId="26606"/>
          <ac:spMkLst>
            <pc:docMk/>
            <pc:sldMk cId="3112322472" sldId="273"/>
            <ac:spMk id="6365" creationId="{D11AD2AD-0BA0-4DD3-8EEA-84686A0E718C}"/>
          </ac:spMkLst>
        </pc:spChg>
        <pc:spChg chg="add del">
          <ac:chgData name="Renáta Deák" userId="f9d8362dd24f3420" providerId="LiveId" clId="{907EE2D6-F71C-4711-9AEE-1DC9006DEA95}" dt="2023-09-11T13:51:59.390" v="505" actId="26606"/>
          <ac:spMkLst>
            <pc:docMk/>
            <pc:sldMk cId="3112322472" sldId="273"/>
            <ac:spMk id="6367" creationId="{59463AC4-F96D-4507-9EE0-A831B7910271}"/>
          </ac:spMkLst>
        </pc:spChg>
        <pc:spChg chg="add del">
          <ac:chgData name="Renáta Deák" userId="f9d8362dd24f3420" providerId="LiveId" clId="{907EE2D6-F71C-4711-9AEE-1DC9006DEA95}" dt="2023-09-11T13:51:59.390" v="505" actId="26606"/>
          <ac:spMkLst>
            <pc:docMk/>
            <pc:sldMk cId="3112322472" sldId="273"/>
            <ac:spMk id="6369" creationId="{9E5C5460-229E-46C8-A712-CC317985420F}"/>
          </ac:spMkLst>
        </pc:spChg>
        <pc:spChg chg="add del">
          <ac:chgData name="Renáta Deák" userId="f9d8362dd24f3420" providerId="LiveId" clId="{907EE2D6-F71C-4711-9AEE-1DC9006DEA95}" dt="2023-09-11T13:51:59.390" v="505" actId="26606"/>
          <ac:spMkLst>
            <pc:docMk/>
            <pc:sldMk cId="3112322472" sldId="273"/>
            <ac:spMk id="6371" creationId="{FC3ABE8C-1C72-4141-BADF-DD681176459A}"/>
          </ac:spMkLst>
        </pc:spChg>
        <pc:spChg chg="add del">
          <ac:chgData name="Renáta Deák" userId="f9d8362dd24f3420" providerId="LiveId" clId="{907EE2D6-F71C-4711-9AEE-1DC9006DEA95}" dt="2023-09-11T13:53:13.726" v="513" actId="26606"/>
          <ac:spMkLst>
            <pc:docMk/>
            <pc:sldMk cId="3112322472" sldId="273"/>
            <ac:spMk id="6380" creationId="{114C78B5-EC6B-4A39-8860-705100867457}"/>
          </ac:spMkLst>
        </pc:spChg>
        <pc:spChg chg="add del">
          <ac:chgData name="Renáta Deák" userId="f9d8362dd24f3420" providerId="LiveId" clId="{907EE2D6-F71C-4711-9AEE-1DC9006DEA95}" dt="2023-09-11T13:53:13.695" v="512" actId="26606"/>
          <ac:spMkLst>
            <pc:docMk/>
            <pc:sldMk cId="3112322472" sldId="273"/>
            <ac:spMk id="6386" creationId="{082ECC53-1DD4-2998-215C-C99344150668}"/>
          </ac:spMkLst>
        </pc:spChg>
        <pc:spChg chg="add del">
          <ac:chgData name="Renáta Deák" userId="f9d8362dd24f3420" providerId="LiveId" clId="{907EE2D6-F71C-4711-9AEE-1DC9006DEA95}" dt="2023-09-11T13:53:13.695" v="512" actId="26606"/>
          <ac:spMkLst>
            <pc:docMk/>
            <pc:sldMk cId="3112322472" sldId="273"/>
            <ac:spMk id="6389" creationId="{5A0118C5-4F8D-4CF4-BADD-53FEACC6C42A}"/>
          </ac:spMkLst>
        </pc:spChg>
        <pc:spChg chg="add del">
          <ac:chgData name="Renáta Deák" userId="f9d8362dd24f3420" providerId="LiveId" clId="{907EE2D6-F71C-4711-9AEE-1DC9006DEA95}" dt="2023-09-11T13:53:13.695" v="512" actId="26606"/>
          <ac:spMkLst>
            <pc:docMk/>
            <pc:sldMk cId="3112322472" sldId="273"/>
            <ac:spMk id="6391" creationId="{FFFEB18F-F81F-4CED-BE64-EB888A77C3B8}"/>
          </ac:spMkLst>
        </pc:spChg>
        <pc:spChg chg="add del">
          <ac:chgData name="Renáta Deák" userId="f9d8362dd24f3420" providerId="LiveId" clId="{907EE2D6-F71C-4711-9AEE-1DC9006DEA95}" dt="2023-09-11T13:53:50.694" v="517" actId="26606"/>
          <ac:spMkLst>
            <pc:docMk/>
            <pc:sldMk cId="3112322472" sldId="273"/>
            <ac:spMk id="6544" creationId="{2DAA6C16-BF9B-4A3E-BC70-EE6015D4F967}"/>
          </ac:spMkLst>
        </pc:spChg>
        <pc:spChg chg="add mod ord">
          <ac:chgData name="Renáta Deák" userId="f9d8362dd24f3420" providerId="LiveId" clId="{907EE2D6-F71C-4711-9AEE-1DC9006DEA95}" dt="2023-09-11T15:53:55.280" v="805" actId="20577"/>
          <ac:spMkLst>
            <pc:docMk/>
            <pc:sldMk cId="3112322472" sldId="273"/>
            <ac:spMk id="6548" creationId="{65010462-0224-0FA5-3667-C137C1278408}"/>
          </ac:spMkLst>
        </pc:spChg>
        <pc:spChg chg="add del">
          <ac:chgData name="Renáta Deák" userId="f9d8362dd24f3420" providerId="LiveId" clId="{907EE2D6-F71C-4711-9AEE-1DC9006DEA95}" dt="2023-09-11T13:54:00.461" v="519" actId="26606"/>
          <ac:spMkLst>
            <pc:docMk/>
            <pc:sldMk cId="3112322472" sldId="273"/>
            <ac:spMk id="6553" creationId="{2DAA6C16-BF9B-4A3E-BC70-EE6015D4F967}"/>
          </ac:spMkLst>
        </pc:spChg>
        <pc:spChg chg="add del">
          <ac:chgData name="Renáta Deák" userId="f9d8362dd24f3420" providerId="LiveId" clId="{907EE2D6-F71C-4711-9AEE-1DC9006DEA95}" dt="2023-09-11T13:54:55.071" v="546" actId="26606"/>
          <ac:spMkLst>
            <pc:docMk/>
            <pc:sldMk cId="3112322472" sldId="273"/>
            <ac:spMk id="6562" creationId="{5A0118C5-4F8D-4CF4-BADD-53FEACC6C42A}"/>
          </ac:spMkLst>
        </pc:spChg>
        <pc:spChg chg="add del">
          <ac:chgData name="Renáta Deák" userId="f9d8362dd24f3420" providerId="LiveId" clId="{907EE2D6-F71C-4711-9AEE-1DC9006DEA95}" dt="2023-09-11T13:54:55.071" v="545" actId="26606"/>
          <ac:spMkLst>
            <pc:docMk/>
            <pc:sldMk cId="3112322472" sldId="273"/>
            <ac:spMk id="6586" creationId="{93B08880-F4DE-42E0-AE26-F56F56349643}"/>
          </ac:spMkLst>
        </pc:spChg>
        <pc:spChg chg="add del">
          <ac:chgData name="Renáta Deák" userId="f9d8362dd24f3420" providerId="LiveId" clId="{907EE2D6-F71C-4711-9AEE-1DC9006DEA95}" dt="2023-09-11T13:54:55.071" v="545" actId="26606"/>
          <ac:spMkLst>
            <pc:docMk/>
            <pc:sldMk cId="3112322472" sldId="273"/>
            <ac:spMk id="6588" creationId="{8A2A689E-17C0-4832-920D-11B3E03EE987}"/>
          </ac:spMkLst>
        </pc:spChg>
        <pc:spChg chg="add">
          <ac:chgData name="Renáta Deák" userId="f9d8362dd24f3420" providerId="LiveId" clId="{907EE2D6-F71C-4711-9AEE-1DC9006DEA95}" dt="2023-09-11T13:54:55.071" v="546" actId="26606"/>
          <ac:spMkLst>
            <pc:docMk/>
            <pc:sldMk cId="3112322472" sldId="273"/>
            <ac:spMk id="6593" creationId="{AD96FDFD-4E42-4A06-B8B5-768A1DB9C2A9}"/>
          </ac:spMkLst>
        </pc:spChg>
        <pc:grpChg chg="add del">
          <ac:chgData name="Renáta Deák" userId="f9d8362dd24f3420" providerId="LiveId" clId="{907EE2D6-F71C-4711-9AEE-1DC9006DEA95}" dt="2023-09-11T13:51:23.039" v="500" actId="26606"/>
          <ac:grpSpMkLst>
            <pc:docMk/>
            <pc:sldMk cId="3112322472" sldId="273"/>
            <ac:grpSpMk id="6155" creationId="{B894EFA8-F425-4D19-A94B-445388B31E20}"/>
          </ac:grpSpMkLst>
        </pc:grpChg>
        <pc:grpChg chg="add del">
          <ac:chgData name="Renáta Deák" userId="f9d8362dd24f3420" providerId="LiveId" clId="{907EE2D6-F71C-4711-9AEE-1DC9006DEA95}" dt="2023-09-11T13:51:23.039" v="500" actId="26606"/>
          <ac:grpSpMkLst>
            <pc:docMk/>
            <pc:sldMk cId="3112322472" sldId="273"/>
            <ac:grpSpMk id="6159" creationId="{582A903B-6B78-4F0A-B7C9-3D80499020B8}"/>
          </ac:grpSpMkLst>
        </pc:grpChg>
        <pc:grpChg chg="add del">
          <ac:chgData name="Renáta Deák" userId="f9d8362dd24f3420" providerId="LiveId" clId="{907EE2D6-F71C-4711-9AEE-1DC9006DEA95}" dt="2023-09-11T13:51:59.421" v="506" actId="26606"/>
          <ac:grpSpMkLst>
            <pc:docMk/>
            <pc:sldMk cId="3112322472" sldId="273"/>
            <ac:grpSpMk id="6173" creationId="{00E015F5-1A99-4E40-BC3D-7707802996B5}"/>
          </ac:grpSpMkLst>
        </pc:grpChg>
        <pc:grpChg chg="add del">
          <ac:chgData name="Renáta Deák" userId="f9d8362dd24f3420" providerId="LiveId" clId="{907EE2D6-F71C-4711-9AEE-1DC9006DEA95}" dt="2023-09-11T13:51:59.421" v="506" actId="26606"/>
          <ac:grpSpMkLst>
            <pc:docMk/>
            <pc:sldMk cId="3112322472" sldId="273"/>
            <ac:grpSpMk id="6185" creationId="{5468B3A9-705E-43C3-A742-0619B0D8F2EE}"/>
          </ac:grpSpMkLst>
        </pc:grpChg>
        <pc:grpChg chg="add del">
          <ac:chgData name="Renáta Deák" userId="f9d8362dd24f3420" providerId="LiveId" clId="{907EE2D6-F71C-4711-9AEE-1DC9006DEA95}" dt="2023-09-11T13:51:59.390" v="505" actId="26606"/>
          <ac:grpSpMkLst>
            <pc:docMk/>
            <pc:sldMk cId="3112322472" sldId="273"/>
            <ac:grpSpMk id="6373" creationId="{0C156BF8-7FF7-440F-BE2B-417DFFE8BFA5}"/>
          </ac:grpSpMkLst>
        </pc:grpChg>
        <pc:grpChg chg="add del">
          <ac:chgData name="Renáta Deák" userId="f9d8362dd24f3420" providerId="LiveId" clId="{907EE2D6-F71C-4711-9AEE-1DC9006DEA95}" dt="2023-09-11T13:53:13.726" v="513" actId="26606"/>
          <ac:grpSpMkLst>
            <pc:docMk/>
            <pc:sldMk cId="3112322472" sldId="273"/>
            <ac:grpSpMk id="6381" creationId="{A50943B0-FDF7-4C2C-B784-9208C945A8C3}"/>
          </ac:grpSpMkLst>
        </pc:grpChg>
        <pc:grpChg chg="add del">
          <ac:chgData name="Renáta Deák" userId="f9d8362dd24f3420" providerId="LiveId" clId="{907EE2D6-F71C-4711-9AEE-1DC9006DEA95}" dt="2023-09-11T13:53:13.695" v="512" actId="26606"/>
          <ac:grpSpMkLst>
            <pc:docMk/>
            <pc:sldMk cId="3112322472" sldId="273"/>
            <ac:grpSpMk id="6393" creationId="{00E015F5-1A99-4E40-BC3D-7707802996B5}"/>
          </ac:grpSpMkLst>
        </pc:grpChg>
        <pc:grpChg chg="add del">
          <ac:chgData name="Renáta Deák" userId="f9d8362dd24f3420" providerId="LiveId" clId="{907EE2D6-F71C-4711-9AEE-1DC9006DEA95}" dt="2023-09-11T13:53:13.695" v="512" actId="26606"/>
          <ac:grpSpMkLst>
            <pc:docMk/>
            <pc:sldMk cId="3112322472" sldId="273"/>
            <ac:grpSpMk id="6397" creationId="{5468B3A9-705E-43C3-A742-0619B0D8F2EE}"/>
          </ac:grpSpMkLst>
        </pc:grpChg>
        <pc:grpChg chg="add del">
          <ac:chgData name="Renáta Deák" userId="f9d8362dd24f3420" providerId="LiveId" clId="{907EE2D6-F71C-4711-9AEE-1DC9006DEA95}" dt="2023-09-11T13:53:50.694" v="517" actId="26606"/>
          <ac:grpSpMkLst>
            <pc:docMk/>
            <pc:sldMk cId="3112322472" sldId="273"/>
            <ac:grpSpMk id="6545" creationId="{31655B4F-4050-4B1F-82A8-180E74CF9C54}"/>
          </ac:grpSpMkLst>
        </pc:grpChg>
        <pc:grpChg chg="add del">
          <ac:chgData name="Renáta Deák" userId="f9d8362dd24f3420" providerId="LiveId" clId="{907EE2D6-F71C-4711-9AEE-1DC9006DEA95}" dt="2023-09-11T13:54:00.461" v="519" actId="26606"/>
          <ac:grpSpMkLst>
            <pc:docMk/>
            <pc:sldMk cId="3112322472" sldId="273"/>
            <ac:grpSpMk id="6555" creationId="{31655B4F-4050-4B1F-82A8-180E74CF9C54}"/>
          </ac:grpSpMkLst>
        </pc:grpChg>
        <pc:grpChg chg="add del">
          <ac:chgData name="Renáta Deák" userId="f9d8362dd24f3420" providerId="LiveId" clId="{907EE2D6-F71C-4711-9AEE-1DC9006DEA95}" dt="2023-09-11T13:54:55.071" v="546" actId="26606"/>
          <ac:grpSpMkLst>
            <pc:docMk/>
            <pc:sldMk cId="3112322472" sldId="273"/>
            <ac:grpSpMk id="6564" creationId="{698DC1B4-9C49-491A-B0C4-CF9ABED0C7CE}"/>
          </ac:grpSpMkLst>
        </pc:grpChg>
        <pc:grpChg chg="add del">
          <ac:chgData name="Renáta Deák" userId="f9d8362dd24f3420" providerId="LiveId" clId="{907EE2D6-F71C-4711-9AEE-1DC9006DEA95}" dt="2023-09-11T13:54:55.071" v="546" actId="26606"/>
          <ac:grpSpMkLst>
            <pc:docMk/>
            <pc:sldMk cId="3112322472" sldId="273"/>
            <ac:grpSpMk id="6568" creationId="{E5C89038-920A-4C2C-96CF-80507027B69F}"/>
          </ac:grpSpMkLst>
        </pc:grpChg>
        <pc:grpChg chg="add del">
          <ac:chgData name="Renáta Deák" userId="f9d8362dd24f3420" providerId="LiveId" clId="{907EE2D6-F71C-4711-9AEE-1DC9006DEA95}" dt="2023-09-11T13:54:55.071" v="546" actId="26606"/>
          <ac:grpSpMkLst>
            <pc:docMk/>
            <pc:sldMk cId="3112322472" sldId="273"/>
            <ac:grpSpMk id="6572" creationId="{9A15111C-2752-4649-B55B-B93FF93F972D}"/>
          </ac:grpSpMkLst>
        </pc:grpChg>
        <pc:grpChg chg="add del">
          <ac:chgData name="Renáta Deák" userId="f9d8362dd24f3420" providerId="LiveId" clId="{907EE2D6-F71C-4711-9AEE-1DC9006DEA95}" dt="2023-09-11T13:54:55.071" v="546" actId="26606"/>
          <ac:grpSpMkLst>
            <pc:docMk/>
            <pc:sldMk cId="3112322472" sldId="273"/>
            <ac:grpSpMk id="6576" creationId="{582A903B-6B78-4F0A-B7C9-3D80499020B8}"/>
          </ac:grpSpMkLst>
        </pc:grpChg>
        <pc:grpChg chg="add del">
          <ac:chgData name="Renáta Deák" userId="f9d8362dd24f3420" providerId="LiveId" clId="{907EE2D6-F71C-4711-9AEE-1DC9006DEA95}" dt="2023-09-11T13:54:55.071" v="545" actId="26606"/>
          <ac:grpSpMkLst>
            <pc:docMk/>
            <pc:sldMk cId="3112322472" sldId="273"/>
            <ac:grpSpMk id="6590" creationId="{364A290D-B7BC-40B4-AB97-0C801BCCE267}"/>
          </ac:grpSpMkLst>
        </pc:grpChg>
        <pc:picChg chg="add del mod ord">
          <ac:chgData name="Renáta Deák" userId="f9d8362dd24f3420" providerId="LiveId" clId="{907EE2D6-F71C-4711-9AEE-1DC9006DEA95}" dt="2023-09-11T13:52:06.628" v="507" actId="478"/>
          <ac:picMkLst>
            <pc:docMk/>
            <pc:sldMk cId="3112322472" sldId="273"/>
            <ac:picMk id="4" creationId="{D9AF9C2C-16E1-8E13-E263-CBA31E40E1FC}"/>
          </ac:picMkLst>
        </pc:picChg>
        <pc:picChg chg="add del mod">
          <ac:chgData name="Renáta Deák" userId="f9d8362dd24f3420" providerId="LiveId" clId="{907EE2D6-F71C-4711-9AEE-1DC9006DEA95}" dt="2023-09-11T13:53:56.034" v="518" actId="478"/>
          <ac:picMkLst>
            <pc:docMk/>
            <pc:sldMk cId="3112322472" sldId="273"/>
            <ac:picMk id="5" creationId="{5C49A008-D88B-DE18-F25A-0B6EAFA0E128}"/>
          </ac:picMkLst>
        </pc:picChg>
        <pc:picChg chg="add mod ord">
          <ac:chgData name="Renáta Deák" userId="f9d8362dd24f3420" providerId="LiveId" clId="{907EE2D6-F71C-4711-9AEE-1DC9006DEA95}" dt="2023-09-11T13:54:55.071" v="546" actId="26606"/>
          <ac:picMkLst>
            <pc:docMk/>
            <pc:sldMk cId="3112322472" sldId="273"/>
            <ac:picMk id="6146" creationId="{2E92D341-8747-02C5-248F-B29055FE2352}"/>
          </ac:picMkLst>
        </pc:picChg>
        <pc:picChg chg="add mod ord">
          <ac:chgData name="Renáta Deák" userId="f9d8362dd24f3420" providerId="LiveId" clId="{907EE2D6-F71C-4711-9AEE-1DC9006DEA95}" dt="2023-09-11T13:54:55.071" v="546" actId="26606"/>
          <ac:picMkLst>
            <pc:docMk/>
            <pc:sldMk cId="3112322472" sldId="273"/>
            <ac:picMk id="6148" creationId="{A957EDAE-6FD0-72D5-7235-27D8242D25AD}"/>
          </ac:picMkLst>
        </pc:picChg>
        <pc:picChg chg="add del mod ord">
          <ac:chgData name="Renáta Deák" userId="f9d8362dd24f3420" providerId="LiveId" clId="{907EE2D6-F71C-4711-9AEE-1DC9006DEA95}" dt="2023-09-11T13:53:18.680" v="515" actId="478"/>
          <ac:picMkLst>
            <pc:docMk/>
            <pc:sldMk cId="3112322472" sldId="273"/>
            <ac:picMk id="6152" creationId="{5E1E83A3-7F89-9B82-76A9-457F1337FF72}"/>
          </ac:picMkLst>
        </pc:picChg>
        <pc:picChg chg="add mod ord">
          <ac:chgData name="Renáta Deák" userId="f9d8362dd24f3420" providerId="LiveId" clId="{907EE2D6-F71C-4711-9AEE-1DC9006DEA95}" dt="2023-09-11T13:54:55.071" v="546" actId="26606"/>
          <ac:picMkLst>
            <pc:docMk/>
            <pc:sldMk cId="3112322472" sldId="273"/>
            <ac:picMk id="6154" creationId="{B9CCA384-E83A-C05E-AB29-D0667AFCC057}"/>
          </ac:picMkLst>
        </pc:picChg>
      </pc:sldChg>
      <pc:sldChg chg="addSp delSp modSp new mod setBg">
        <pc:chgData name="Renáta Deák" userId="f9d8362dd24f3420" providerId="LiveId" clId="{907EE2D6-F71C-4711-9AEE-1DC9006DEA95}" dt="2023-09-11T14:24:22.498" v="740" actId="26606"/>
        <pc:sldMkLst>
          <pc:docMk/>
          <pc:sldMk cId="2108007474" sldId="274"/>
        </pc:sldMkLst>
        <pc:spChg chg="mod ord">
          <ac:chgData name="Renáta Deák" userId="f9d8362dd24f3420" providerId="LiveId" clId="{907EE2D6-F71C-4711-9AEE-1DC9006DEA95}" dt="2023-09-11T14:24:22.498" v="740" actId="26606"/>
          <ac:spMkLst>
            <pc:docMk/>
            <pc:sldMk cId="2108007474" sldId="274"/>
            <ac:spMk id="2" creationId="{3681CE7B-A65F-E625-D54E-12684D962BE4}"/>
          </ac:spMkLst>
        </pc:spChg>
        <pc:spChg chg="del mod">
          <ac:chgData name="Renáta Deák" userId="f9d8362dd24f3420" providerId="LiveId" clId="{907EE2D6-F71C-4711-9AEE-1DC9006DEA95}" dt="2023-09-11T14:21:33.983" v="732"/>
          <ac:spMkLst>
            <pc:docMk/>
            <pc:sldMk cId="2108007474" sldId="274"/>
            <ac:spMk id="3" creationId="{73FB2DEA-5347-C61A-5F21-B41FADEB9C09}"/>
          </ac:spMkLst>
        </pc:spChg>
        <pc:spChg chg="add del">
          <ac:chgData name="Renáta Deák" userId="f9d8362dd24f3420" providerId="LiveId" clId="{907EE2D6-F71C-4711-9AEE-1DC9006DEA95}" dt="2023-09-11T14:22:41.305" v="736" actId="26606"/>
          <ac:spMkLst>
            <pc:docMk/>
            <pc:sldMk cId="2108007474" sldId="274"/>
            <ac:spMk id="2057" creationId="{3B47FC9C-2ED3-4100-A4EF-E8CDFEE106C9}"/>
          </ac:spMkLst>
        </pc:spChg>
        <pc:spChg chg="add del">
          <ac:chgData name="Renáta Deák" userId="f9d8362dd24f3420" providerId="LiveId" clId="{907EE2D6-F71C-4711-9AEE-1DC9006DEA95}" dt="2023-09-11T14:23:13.530" v="738" actId="26606"/>
          <ac:spMkLst>
            <pc:docMk/>
            <pc:sldMk cId="2108007474" sldId="274"/>
            <ac:spMk id="2062" creationId="{3B47FC9C-2ED3-4100-A4EF-E8CDFEE106C9}"/>
          </ac:spMkLst>
        </pc:spChg>
        <pc:spChg chg="add del">
          <ac:chgData name="Renáta Deák" userId="f9d8362dd24f3420" providerId="LiveId" clId="{907EE2D6-F71C-4711-9AEE-1DC9006DEA95}" dt="2023-09-11T14:24:17.764" v="739"/>
          <ac:spMkLst>
            <pc:docMk/>
            <pc:sldMk cId="2108007474" sldId="274"/>
            <ac:spMk id="2066" creationId="{6164A5A9-5C39-BA18-CD24-F06D875F215A}"/>
          </ac:spMkLst>
        </pc:spChg>
        <pc:spChg chg="add del">
          <ac:chgData name="Renáta Deák" userId="f9d8362dd24f3420" providerId="LiveId" clId="{907EE2D6-F71C-4711-9AEE-1DC9006DEA95}" dt="2023-09-11T14:24:22.498" v="740" actId="26606"/>
          <ac:spMkLst>
            <pc:docMk/>
            <pc:sldMk cId="2108007474" sldId="274"/>
            <ac:spMk id="2069" creationId="{4E98B8B0-573C-43DD-85FE-31433D57070C}"/>
          </ac:spMkLst>
        </pc:spChg>
        <pc:spChg chg="add del">
          <ac:chgData name="Renáta Deák" userId="f9d8362dd24f3420" providerId="LiveId" clId="{907EE2D6-F71C-4711-9AEE-1DC9006DEA95}" dt="2023-09-11T14:24:22.498" v="740" actId="26606"/>
          <ac:spMkLst>
            <pc:docMk/>
            <pc:sldMk cId="2108007474" sldId="274"/>
            <ac:spMk id="2071" creationId="{0ADDB668-2CA4-4D2B-9C34-3487CA330BA8}"/>
          </ac:spMkLst>
        </pc:spChg>
        <pc:spChg chg="add del">
          <ac:chgData name="Renáta Deák" userId="f9d8362dd24f3420" providerId="LiveId" clId="{907EE2D6-F71C-4711-9AEE-1DC9006DEA95}" dt="2023-09-11T14:24:22.498" v="740" actId="26606"/>
          <ac:spMkLst>
            <pc:docMk/>
            <pc:sldMk cId="2108007474" sldId="274"/>
            <ac:spMk id="2073" creationId="{2568BC19-F052-4108-93E1-6A3D1DEC072F}"/>
          </ac:spMkLst>
        </pc:spChg>
        <pc:spChg chg="add del">
          <ac:chgData name="Renáta Deák" userId="f9d8362dd24f3420" providerId="LiveId" clId="{907EE2D6-F71C-4711-9AEE-1DC9006DEA95}" dt="2023-09-11T14:24:22.498" v="740" actId="26606"/>
          <ac:spMkLst>
            <pc:docMk/>
            <pc:sldMk cId="2108007474" sldId="274"/>
            <ac:spMk id="2075" creationId="{D5FD337D-4D6B-4C8B-B6F5-121097E09881}"/>
          </ac:spMkLst>
        </pc:spChg>
        <pc:spChg chg="add">
          <ac:chgData name="Renáta Deák" userId="f9d8362dd24f3420" providerId="LiveId" clId="{907EE2D6-F71C-4711-9AEE-1DC9006DEA95}" dt="2023-09-11T14:24:22.498" v="740" actId="26606"/>
          <ac:spMkLst>
            <pc:docMk/>
            <pc:sldMk cId="2108007474" sldId="274"/>
            <ac:spMk id="2080" creationId="{928F64C6-FE22-4FC1-A763-DFCC514811BD}"/>
          </ac:spMkLst>
        </pc:spChg>
        <pc:picChg chg="add mod ord">
          <ac:chgData name="Renáta Deák" userId="f9d8362dd24f3420" providerId="LiveId" clId="{907EE2D6-F71C-4711-9AEE-1DC9006DEA95}" dt="2023-09-11T14:24:22.498" v="740" actId="26606"/>
          <ac:picMkLst>
            <pc:docMk/>
            <pc:sldMk cId="2108007474" sldId="274"/>
            <ac:picMk id="2050" creationId="{548D685D-6846-2128-896F-6623F82F2782}"/>
          </ac:picMkLst>
        </pc:picChg>
        <pc:picChg chg="add mod ord">
          <ac:chgData name="Renáta Deák" userId="f9d8362dd24f3420" providerId="LiveId" clId="{907EE2D6-F71C-4711-9AEE-1DC9006DEA95}" dt="2023-09-11T14:24:22.498" v="740" actId="26606"/>
          <ac:picMkLst>
            <pc:docMk/>
            <pc:sldMk cId="2108007474" sldId="274"/>
            <ac:picMk id="2052" creationId="{0A2C8836-E221-D564-530D-B6DC8D72E71F}"/>
          </ac:picMkLst>
        </pc:picChg>
        <pc:picChg chg="add mod ord">
          <ac:chgData name="Renáta Deák" userId="f9d8362dd24f3420" providerId="LiveId" clId="{907EE2D6-F71C-4711-9AEE-1DC9006DEA95}" dt="2023-09-11T14:24:22.498" v="740" actId="26606"/>
          <ac:picMkLst>
            <pc:docMk/>
            <pc:sldMk cId="2108007474" sldId="274"/>
            <ac:picMk id="2054" creationId="{8470BDB6-83C4-A8F1-F485-CB8AF77E0061}"/>
          </ac:picMkLst>
        </pc:picChg>
        <pc:picChg chg="add mod ord">
          <ac:chgData name="Renáta Deák" userId="f9d8362dd24f3420" providerId="LiveId" clId="{907EE2D6-F71C-4711-9AEE-1DC9006DEA95}" dt="2023-09-11T14:24:22.498" v="740" actId="26606"/>
          <ac:picMkLst>
            <pc:docMk/>
            <pc:sldMk cId="2108007474" sldId="274"/>
            <ac:picMk id="2056" creationId="{33FA407D-4EA1-B384-3585-63682C946A73}"/>
          </ac:picMkLst>
        </pc:picChg>
        <pc:picChg chg="add mod">
          <ac:chgData name="Renáta Deák" userId="f9d8362dd24f3420" providerId="LiveId" clId="{907EE2D6-F71C-4711-9AEE-1DC9006DEA95}" dt="2023-09-11T14:24:22.498" v="740" actId="26606"/>
          <ac:picMkLst>
            <pc:docMk/>
            <pc:sldMk cId="2108007474" sldId="274"/>
            <ac:picMk id="2058" creationId="{1B22C569-DDC6-CFDF-C25E-4A95430848F7}"/>
          </ac:picMkLst>
        </pc:picChg>
        <pc:cxnChg chg="add">
          <ac:chgData name="Renáta Deák" userId="f9d8362dd24f3420" providerId="LiveId" clId="{907EE2D6-F71C-4711-9AEE-1DC9006DEA95}" dt="2023-09-11T14:24:22.498" v="740" actId="26606"/>
          <ac:cxnSpMkLst>
            <pc:docMk/>
            <pc:sldMk cId="2108007474" sldId="274"/>
            <ac:cxnSpMk id="2082" creationId="{5C34627B-48E6-4F4D-B843-97717A86B490}"/>
          </ac:cxnSpMkLst>
        </pc:cxnChg>
      </pc:sldChg>
      <pc:sldChg chg="new del">
        <pc:chgData name="Renáta Deák" userId="f9d8362dd24f3420" providerId="LiveId" clId="{907EE2D6-F71C-4711-9AEE-1DC9006DEA95}" dt="2023-09-11T13:57:27.719" v="598" actId="47"/>
        <pc:sldMkLst>
          <pc:docMk/>
          <pc:sldMk cId="2983226708" sldId="274"/>
        </pc:sldMkLst>
      </pc:sldChg>
      <pc:sldChg chg="addSp delSp modSp new mod setBg setClrOvrMap">
        <pc:chgData name="Renáta Deák" userId="f9d8362dd24f3420" providerId="LiveId" clId="{907EE2D6-F71C-4711-9AEE-1DC9006DEA95}" dt="2023-09-12T14:45:03.683" v="1617" actId="26606"/>
        <pc:sldMkLst>
          <pc:docMk/>
          <pc:sldMk cId="893752765" sldId="275"/>
        </pc:sldMkLst>
        <pc:spChg chg="mod">
          <ac:chgData name="Renáta Deák" userId="f9d8362dd24f3420" providerId="LiveId" clId="{907EE2D6-F71C-4711-9AEE-1DC9006DEA95}" dt="2023-09-12T14:45:03.683" v="1617" actId="26606"/>
          <ac:spMkLst>
            <pc:docMk/>
            <pc:sldMk cId="893752765" sldId="275"/>
            <ac:spMk id="2" creationId="{02BEB009-9946-7BEB-33DD-0DD05ADF8F3F}"/>
          </ac:spMkLst>
        </pc:spChg>
        <pc:spChg chg="mod ord">
          <ac:chgData name="Renáta Deák" userId="f9d8362dd24f3420" providerId="LiveId" clId="{907EE2D6-F71C-4711-9AEE-1DC9006DEA95}" dt="2023-09-12T14:45:03.683" v="1617" actId="26606"/>
          <ac:spMkLst>
            <pc:docMk/>
            <pc:sldMk cId="893752765" sldId="275"/>
            <ac:spMk id="3" creationId="{59A05A5C-D356-2E30-9800-86987BBE3E4B}"/>
          </ac:spMkLst>
        </pc:spChg>
        <pc:spChg chg="add del">
          <ac:chgData name="Renáta Deák" userId="f9d8362dd24f3420" providerId="LiveId" clId="{907EE2D6-F71C-4711-9AEE-1DC9006DEA95}" dt="2023-09-11T15:58:36.952" v="890" actId="26606"/>
          <ac:spMkLst>
            <pc:docMk/>
            <pc:sldMk cId="893752765" sldId="275"/>
            <ac:spMk id="8" creationId="{5FEF463D-EE6B-46FF-B7C7-74B09A96C8AB}"/>
          </ac:spMkLst>
        </pc:spChg>
        <pc:spChg chg="add del">
          <ac:chgData name="Renáta Deák" userId="f9d8362dd24f3420" providerId="LiveId" clId="{907EE2D6-F71C-4711-9AEE-1DC9006DEA95}" dt="2023-09-11T16:04:11.178" v="894" actId="26606"/>
          <ac:spMkLst>
            <pc:docMk/>
            <pc:sldMk cId="893752765" sldId="275"/>
            <ac:spMk id="9" creationId="{C3D6EC93-F369-413E-AA67-5D4104161046}"/>
          </ac:spMkLst>
        </pc:spChg>
        <pc:spChg chg="add del">
          <ac:chgData name="Renáta Deák" userId="f9d8362dd24f3420" providerId="LiveId" clId="{907EE2D6-F71C-4711-9AEE-1DC9006DEA95}" dt="2023-09-11T15:58:36.952" v="890" actId="26606"/>
          <ac:spMkLst>
            <pc:docMk/>
            <pc:sldMk cId="893752765" sldId="275"/>
            <ac:spMk id="14" creationId="{30B5ED20-499B-41E7-95BE-8BBD3131456F}"/>
          </ac:spMkLst>
        </pc:spChg>
        <pc:spChg chg="add del">
          <ac:chgData name="Renáta Deák" userId="f9d8362dd24f3420" providerId="LiveId" clId="{907EE2D6-F71C-4711-9AEE-1DC9006DEA95}" dt="2023-09-11T15:58:36.952" v="890" actId="26606"/>
          <ac:spMkLst>
            <pc:docMk/>
            <pc:sldMk cId="893752765" sldId="275"/>
            <ac:spMk id="16" creationId="{35A51D22-76EA-4C70-B5C9-ED3946924CB7}"/>
          </ac:spMkLst>
        </pc:spChg>
        <pc:spChg chg="add del">
          <ac:chgData name="Renáta Deák" userId="f9d8362dd24f3420" providerId="LiveId" clId="{907EE2D6-F71C-4711-9AEE-1DC9006DEA95}" dt="2023-09-11T17:41:49.499" v="1143" actId="26606"/>
          <ac:spMkLst>
            <pc:docMk/>
            <pc:sldMk cId="893752765" sldId="275"/>
            <ac:spMk id="1031" creationId="{9AA72BD9-2C5A-4EDC-931F-5AA08EACA0F3}"/>
          </ac:spMkLst>
        </pc:spChg>
        <pc:spChg chg="add del">
          <ac:chgData name="Renáta Deák" userId="f9d8362dd24f3420" providerId="LiveId" clId="{907EE2D6-F71C-4711-9AEE-1DC9006DEA95}" dt="2023-09-11T17:41:49.499" v="1143" actId="26606"/>
          <ac:spMkLst>
            <pc:docMk/>
            <pc:sldMk cId="893752765" sldId="275"/>
            <ac:spMk id="1033" creationId="{DD3981AC-7B61-4947-BCF3-F7AA7FA385B9}"/>
          </ac:spMkLst>
        </pc:spChg>
        <pc:spChg chg="add del">
          <ac:chgData name="Renáta Deák" userId="f9d8362dd24f3420" providerId="LiveId" clId="{907EE2D6-F71C-4711-9AEE-1DC9006DEA95}" dt="2023-09-11T17:41:49.499" v="1143" actId="26606"/>
          <ac:spMkLst>
            <pc:docMk/>
            <pc:sldMk cId="893752765" sldId="275"/>
            <ac:spMk id="1035" creationId="{55D4142C-5077-457F-A6AD-3FECFDB39685}"/>
          </ac:spMkLst>
        </pc:spChg>
        <pc:spChg chg="add del">
          <ac:chgData name="Renáta Deák" userId="f9d8362dd24f3420" providerId="LiveId" clId="{907EE2D6-F71C-4711-9AEE-1DC9006DEA95}" dt="2023-09-11T17:41:49.499" v="1143" actId="26606"/>
          <ac:spMkLst>
            <pc:docMk/>
            <pc:sldMk cId="893752765" sldId="275"/>
            <ac:spMk id="1037" creationId="{7A5F0580-5EE9-419F-96EE-B6529EF6E7D0}"/>
          </ac:spMkLst>
        </pc:spChg>
        <pc:spChg chg="add del">
          <ac:chgData name="Renáta Deák" userId="f9d8362dd24f3420" providerId="LiveId" clId="{907EE2D6-F71C-4711-9AEE-1DC9006DEA95}" dt="2023-09-11T17:42:34.491" v="1145" actId="26606"/>
          <ac:spMkLst>
            <pc:docMk/>
            <pc:sldMk cId="893752765" sldId="275"/>
            <ac:spMk id="1042" creationId="{889AE703-9EC1-473D-8723-8E991E88520E}"/>
          </ac:spMkLst>
        </pc:spChg>
        <pc:spChg chg="add del">
          <ac:chgData name="Renáta Deák" userId="f9d8362dd24f3420" providerId="LiveId" clId="{907EE2D6-F71C-4711-9AEE-1DC9006DEA95}" dt="2023-09-12T14:45:03.683" v="1617" actId="26606"/>
          <ac:spMkLst>
            <pc:docMk/>
            <pc:sldMk cId="893752765" sldId="275"/>
            <ac:spMk id="1047" creationId="{21EA7FA8-6652-4CC5-90F4-3D48CAC0C2DD}"/>
          </ac:spMkLst>
        </pc:spChg>
        <pc:spChg chg="add del">
          <ac:chgData name="Renáta Deák" userId="f9d8362dd24f3420" providerId="LiveId" clId="{907EE2D6-F71C-4711-9AEE-1DC9006DEA95}" dt="2023-09-12T14:44:44.838" v="1608" actId="26606"/>
          <ac:spMkLst>
            <pc:docMk/>
            <pc:sldMk cId="893752765" sldId="275"/>
            <ac:spMk id="1052" creationId="{04812C46-200A-4DEB-A05E-3ED6C68C2387}"/>
          </ac:spMkLst>
        </pc:spChg>
        <pc:spChg chg="add del">
          <ac:chgData name="Renáta Deák" userId="f9d8362dd24f3420" providerId="LiveId" clId="{907EE2D6-F71C-4711-9AEE-1DC9006DEA95}" dt="2023-09-12T14:44:44.838" v="1608" actId="26606"/>
          <ac:spMkLst>
            <pc:docMk/>
            <pc:sldMk cId="893752765" sldId="275"/>
            <ac:spMk id="1054" creationId="{D1EA859B-E555-4109-94F3-6700E046E008}"/>
          </ac:spMkLst>
        </pc:spChg>
        <pc:spChg chg="add del">
          <ac:chgData name="Renáta Deák" userId="f9d8362dd24f3420" providerId="LiveId" clId="{907EE2D6-F71C-4711-9AEE-1DC9006DEA95}" dt="2023-09-12T14:45:03.642" v="1616" actId="26606"/>
          <ac:spMkLst>
            <pc:docMk/>
            <pc:sldMk cId="893752765" sldId="275"/>
            <ac:spMk id="1064" creationId="{91CC89A3-857A-4D53-ADCB-0A14B4B404F8}"/>
          </ac:spMkLst>
        </pc:spChg>
        <pc:spChg chg="add">
          <ac:chgData name="Renáta Deák" userId="f9d8362dd24f3420" providerId="LiveId" clId="{907EE2D6-F71C-4711-9AEE-1DC9006DEA95}" dt="2023-09-12T14:45:03.683" v="1617" actId="26606"/>
          <ac:spMkLst>
            <pc:docMk/>
            <pc:sldMk cId="893752765" sldId="275"/>
            <ac:spMk id="1066" creationId="{04812C46-200A-4DEB-A05E-3ED6C68C2387}"/>
          </ac:spMkLst>
        </pc:spChg>
        <pc:spChg chg="add">
          <ac:chgData name="Renáta Deák" userId="f9d8362dd24f3420" providerId="LiveId" clId="{907EE2D6-F71C-4711-9AEE-1DC9006DEA95}" dt="2023-09-12T14:45:03.683" v="1617" actId="26606"/>
          <ac:spMkLst>
            <pc:docMk/>
            <pc:sldMk cId="893752765" sldId="275"/>
            <ac:spMk id="1067" creationId="{D1EA859B-E555-4109-94F3-6700E046E008}"/>
          </ac:spMkLst>
        </pc:spChg>
        <pc:grpChg chg="add del">
          <ac:chgData name="Renáta Deák" userId="f9d8362dd24f3420" providerId="LiveId" clId="{907EE2D6-F71C-4711-9AEE-1DC9006DEA95}" dt="2023-09-11T15:58:36.952" v="890" actId="26606"/>
          <ac:grpSpMkLst>
            <pc:docMk/>
            <pc:sldMk cId="893752765" sldId="275"/>
            <ac:grpSpMk id="10" creationId="{11A27B3A-460C-4100-99B5-817F25979F6C}"/>
          </ac:grpSpMkLst>
        </pc:grpChg>
        <pc:grpChg chg="add del">
          <ac:chgData name="Renáta Deák" userId="f9d8362dd24f3420" providerId="LiveId" clId="{907EE2D6-F71C-4711-9AEE-1DC9006DEA95}" dt="2023-09-11T16:04:11.178" v="894" actId="26606"/>
          <ac:grpSpMkLst>
            <pc:docMk/>
            <pc:sldMk cId="893752765" sldId="275"/>
            <ac:grpSpMk id="18" creationId="{4EA04677-6B2C-40F4-975C-ED9196552771}"/>
          </ac:grpSpMkLst>
        </pc:grpChg>
        <pc:grpChg chg="add del">
          <ac:chgData name="Renáta Deák" userId="f9d8362dd24f3420" providerId="LiveId" clId="{907EE2D6-F71C-4711-9AEE-1DC9006DEA95}" dt="2023-09-12T14:44:47.497" v="1610" actId="26606"/>
          <ac:grpSpMkLst>
            <pc:docMk/>
            <pc:sldMk cId="893752765" sldId="275"/>
            <ac:grpSpMk id="1056" creationId="{3EFD685D-8B18-B0CE-0DEB-437ECA65D298}"/>
          </ac:grpSpMkLst>
        </pc:grpChg>
        <pc:grpChg chg="add del">
          <ac:chgData name="Renáta Deák" userId="f9d8362dd24f3420" providerId="LiveId" clId="{907EE2D6-F71C-4711-9AEE-1DC9006DEA95}" dt="2023-09-12T14:44:56.357" v="1614" actId="26606"/>
          <ac:grpSpMkLst>
            <pc:docMk/>
            <pc:sldMk cId="893752765" sldId="275"/>
            <ac:grpSpMk id="1061" creationId="{1FD67D68-9B83-C338-8342-3348D8F22347}"/>
          </ac:grpSpMkLst>
        </pc:grpChg>
        <pc:picChg chg="add mod ord">
          <ac:chgData name="Renáta Deák" userId="f9d8362dd24f3420" providerId="LiveId" clId="{907EE2D6-F71C-4711-9AEE-1DC9006DEA95}" dt="2023-09-12T14:45:03.683" v="1617" actId="26606"/>
          <ac:picMkLst>
            <pc:docMk/>
            <pc:sldMk cId="893752765" sldId="275"/>
            <ac:picMk id="4" creationId="{D6FBB956-F5B2-17D9-AF28-379018BC17CC}"/>
          </ac:picMkLst>
        </pc:picChg>
        <pc:picChg chg="add del">
          <ac:chgData name="Renáta Deák" userId="f9d8362dd24f3420" providerId="LiveId" clId="{907EE2D6-F71C-4711-9AEE-1DC9006DEA95}" dt="2023-09-11T15:58:42.812" v="892" actId="478"/>
          <ac:picMkLst>
            <pc:docMk/>
            <pc:sldMk cId="893752765" sldId="275"/>
            <ac:picMk id="5" creationId="{2DE39F2C-CD12-F7B5-1D8C-0CFDA431C62E}"/>
          </ac:picMkLst>
        </pc:picChg>
        <pc:picChg chg="add del mod ord">
          <ac:chgData name="Renáta Deák" userId="f9d8362dd24f3420" providerId="LiveId" clId="{907EE2D6-F71C-4711-9AEE-1DC9006DEA95}" dt="2023-09-11T17:42:00.646" v="1144" actId="21"/>
          <ac:picMkLst>
            <pc:docMk/>
            <pc:sldMk cId="893752765" sldId="275"/>
            <ac:picMk id="1026" creationId="{68252F4D-501C-5F59-B6A0-A7CAAE5B20EE}"/>
          </ac:picMkLst>
        </pc:picChg>
        <pc:cxnChg chg="add del">
          <ac:chgData name="Renáta Deák" userId="f9d8362dd24f3420" providerId="LiveId" clId="{907EE2D6-F71C-4711-9AEE-1DC9006DEA95}" dt="2023-09-12T14:44:50.052" v="1612" actId="26606"/>
          <ac:cxnSpMkLst>
            <pc:docMk/>
            <pc:sldMk cId="893752765" sldId="275"/>
            <ac:cxnSpMk id="1059" creationId="{FC23E3B9-5ABF-58B3-E2B0-E9A5DAA90037}"/>
          </ac:cxnSpMkLst>
        </pc:cxnChg>
      </pc:sldChg>
      <pc:sldChg chg="addSp delSp modSp new mod setBg">
        <pc:chgData name="Renáta Deák" userId="f9d8362dd24f3420" providerId="LiveId" clId="{907EE2D6-F71C-4711-9AEE-1DC9006DEA95}" dt="2023-09-12T14:42:36.421" v="1600" actId="26606"/>
        <pc:sldMkLst>
          <pc:docMk/>
          <pc:sldMk cId="1248879859" sldId="276"/>
        </pc:sldMkLst>
        <pc:spChg chg="mod">
          <ac:chgData name="Renáta Deák" userId="f9d8362dd24f3420" providerId="LiveId" clId="{907EE2D6-F71C-4711-9AEE-1DC9006DEA95}" dt="2023-09-12T14:42:36.421" v="1600" actId="26606"/>
          <ac:spMkLst>
            <pc:docMk/>
            <pc:sldMk cId="1248879859" sldId="276"/>
            <ac:spMk id="2" creationId="{9C6C1548-98A1-BCDF-DFCC-6E378422281C}"/>
          </ac:spMkLst>
        </pc:spChg>
        <pc:spChg chg="mod">
          <ac:chgData name="Renáta Deák" userId="f9d8362dd24f3420" providerId="LiveId" clId="{907EE2D6-F71C-4711-9AEE-1DC9006DEA95}" dt="2023-09-12T14:42:36.421" v="1600" actId="26606"/>
          <ac:spMkLst>
            <pc:docMk/>
            <pc:sldMk cId="1248879859" sldId="276"/>
            <ac:spMk id="3" creationId="{AC1924D0-BCFF-A46A-89EA-D1CD36CED7DA}"/>
          </ac:spMkLst>
        </pc:spChg>
        <pc:spChg chg="add del">
          <ac:chgData name="Renáta Deák" userId="f9d8362dd24f3420" providerId="LiveId" clId="{907EE2D6-F71C-4711-9AEE-1DC9006DEA95}" dt="2023-09-12T14:41:17.008" v="1590" actId="26606"/>
          <ac:spMkLst>
            <pc:docMk/>
            <pc:sldMk cId="1248879859" sldId="276"/>
            <ac:spMk id="2062" creationId="{F13C74B1-5B17-4795-BED0-7140497B445A}"/>
          </ac:spMkLst>
        </pc:spChg>
        <pc:spChg chg="add del">
          <ac:chgData name="Renáta Deák" userId="f9d8362dd24f3420" providerId="LiveId" clId="{907EE2D6-F71C-4711-9AEE-1DC9006DEA95}" dt="2023-09-12T14:41:17.008" v="1590" actId="26606"/>
          <ac:spMkLst>
            <pc:docMk/>
            <pc:sldMk cId="1248879859" sldId="276"/>
            <ac:spMk id="2064" creationId="{D4974D33-8DC5-464E-8C6D-BE58F0669C17}"/>
          </ac:spMkLst>
        </pc:spChg>
        <pc:spChg chg="add del">
          <ac:chgData name="Renáta Deák" userId="f9d8362dd24f3420" providerId="LiveId" clId="{907EE2D6-F71C-4711-9AEE-1DC9006DEA95}" dt="2023-09-12T14:41:06.869" v="1585" actId="26606"/>
          <ac:spMkLst>
            <pc:docMk/>
            <pc:sldMk cId="1248879859" sldId="276"/>
            <ac:spMk id="2069" creationId="{913AE63C-D5B4-45D1-ACFC-648CFFCF9805}"/>
          </ac:spMkLst>
        </pc:spChg>
        <pc:spChg chg="add del">
          <ac:chgData name="Renáta Deák" userId="f9d8362dd24f3420" providerId="LiveId" clId="{907EE2D6-F71C-4711-9AEE-1DC9006DEA95}" dt="2023-09-12T14:41:06.869" v="1585" actId="26606"/>
          <ac:spMkLst>
            <pc:docMk/>
            <pc:sldMk cId="1248879859" sldId="276"/>
            <ac:spMk id="2075" creationId="{D1945E2A-ABF1-415C-B37A-BD0A5C199036}"/>
          </ac:spMkLst>
        </pc:spChg>
        <pc:spChg chg="add del">
          <ac:chgData name="Renáta Deák" userId="f9d8362dd24f3420" providerId="LiveId" clId="{907EE2D6-F71C-4711-9AEE-1DC9006DEA95}" dt="2023-09-12T14:41:14.104" v="1587" actId="26606"/>
          <ac:spMkLst>
            <pc:docMk/>
            <pc:sldMk cId="1248879859" sldId="276"/>
            <ac:spMk id="2086" creationId="{04812C46-200A-4DEB-A05E-3ED6C68C2387}"/>
          </ac:spMkLst>
        </pc:spChg>
        <pc:spChg chg="add del">
          <ac:chgData name="Renáta Deák" userId="f9d8362dd24f3420" providerId="LiveId" clId="{907EE2D6-F71C-4711-9AEE-1DC9006DEA95}" dt="2023-09-12T14:41:14.104" v="1587" actId="26606"/>
          <ac:spMkLst>
            <pc:docMk/>
            <pc:sldMk cId="1248879859" sldId="276"/>
            <ac:spMk id="2087" creationId="{D1EA859B-E555-4109-94F3-6700E046E008}"/>
          </ac:spMkLst>
        </pc:spChg>
        <pc:spChg chg="add del">
          <ac:chgData name="Renáta Deák" userId="f9d8362dd24f3420" providerId="LiveId" clId="{907EE2D6-F71C-4711-9AEE-1DC9006DEA95}" dt="2023-09-12T14:41:16.992" v="1589" actId="26606"/>
          <ac:spMkLst>
            <pc:docMk/>
            <pc:sldMk cId="1248879859" sldId="276"/>
            <ac:spMk id="2089" creationId="{45D37F4E-DDB4-456B-97E0-9937730A039F}"/>
          </ac:spMkLst>
        </pc:spChg>
        <pc:spChg chg="add del">
          <ac:chgData name="Renáta Deák" userId="f9d8362dd24f3420" providerId="LiveId" clId="{907EE2D6-F71C-4711-9AEE-1DC9006DEA95}" dt="2023-09-12T14:41:16.992" v="1589" actId="26606"/>
          <ac:spMkLst>
            <pc:docMk/>
            <pc:sldMk cId="1248879859" sldId="276"/>
            <ac:spMk id="2090" creationId="{B2DD41CD-8F47-4F56-AD12-4E2FF7696987}"/>
          </ac:spMkLst>
        </pc:spChg>
        <pc:spChg chg="add del">
          <ac:chgData name="Renáta Deák" userId="f9d8362dd24f3420" providerId="LiveId" clId="{907EE2D6-F71C-4711-9AEE-1DC9006DEA95}" dt="2023-09-12T14:42:36.421" v="1600" actId="26606"/>
          <ac:spMkLst>
            <pc:docMk/>
            <pc:sldMk cId="1248879859" sldId="276"/>
            <ac:spMk id="2092" creationId="{F13C74B1-5B17-4795-BED0-7140497B445A}"/>
          </ac:spMkLst>
        </pc:spChg>
        <pc:spChg chg="add del">
          <ac:chgData name="Renáta Deák" userId="f9d8362dd24f3420" providerId="LiveId" clId="{907EE2D6-F71C-4711-9AEE-1DC9006DEA95}" dt="2023-09-12T14:42:36.421" v="1600" actId="26606"/>
          <ac:spMkLst>
            <pc:docMk/>
            <pc:sldMk cId="1248879859" sldId="276"/>
            <ac:spMk id="2093" creationId="{D4974D33-8DC5-464E-8C6D-BE58F0669C17}"/>
          </ac:spMkLst>
        </pc:spChg>
        <pc:spChg chg="add del">
          <ac:chgData name="Renáta Deák" userId="f9d8362dd24f3420" providerId="LiveId" clId="{907EE2D6-F71C-4711-9AEE-1DC9006DEA95}" dt="2023-09-12T14:42:30.396" v="1598" actId="26606"/>
          <ac:spMkLst>
            <pc:docMk/>
            <pc:sldMk cId="1248879859" sldId="276"/>
            <ac:spMk id="2098" creationId="{04812C46-200A-4DEB-A05E-3ED6C68C2387}"/>
          </ac:spMkLst>
        </pc:spChg>
        <pc:spChg chg="add del">
          <ac:chgData name="Renáta Deák" userId="f9d8362dd24f3420" providerId="LiveId" clId="{907EE2D6-F71C-4711-9AEE-1DC9006DEA95}" dt="2023-09-12T14:42:30.396" v="1598" actId="26606"/>
          <ac:spMkLst>
            <pc:docMk/>
            <pc:sldMk cId="1248879859" sldId="276"/>
            <ac:spMk id="2100" creationId="{D1EA859B-E555-4109-94F3-6700E046E008}"/>
          </ac:spMkLst>
        </pc:spChg>
        <pc:spChg chg="add del">
          <ac:chgData name="Renáta Deák" userId="f9d8362dd24f3420" providerId="LiveId" clId="{907EE2D6-F71C-4711-9AEE-1DC9006DEA95}" dt="2023-09-12T14:42:36.421" v="1600" actId="26606"/>
          <ac:spMkLst>
            <pc:docMk/>
            <pc:sldMk cId="1248879859" sldId="276"/>
            <ac:spMk id="2102" creationId="{A9D2268A-D939-4E78-91B6-6C7E46406788}"/>
          </ac:spMkLst>
        </pc:spChg>
        <pc:spChg chg="add del">
          <ac:chgData name="Renáta Deák" userId="f9d8362dd24f3420" providerId="LiveId" clId="{907EE2D6-F71C-4711-9AEE-1DC9006DEA95}" dt="2023-09-12T14:42:36.421" v="1600" actId="26606"/>
          <ac:spMkLst>
            <pc:docMk/>
            <pc:sldMk cId="1248879859" sldId="276"/>
            <ac:spMk id="2103" creationId="{E0C43A58-225D-452D-8185-0D89D1EED861}"/>
          </ac:spMkLst>
        </pc:spChg>
        <pc:grpChg chg="add del">
          <ac:chgData name="Renáta Deák" userId="f9d8362dd24f3420" providerId="LiveId" clId="{907EE2D6-F71C-4711-9AEE-1DC9006DEA95}" dt="2023-09-12T14:39:17.940" v="1398" actId="26606"/>
          <ac:grpSpMkLst>
            <pc:docMk/>
            <pc:sldMk cId="1248879859" sldId="276"/>
            <ac:grpSpMk id="2055" creationId="{A5AFD70F-20E3-55D2-E154-7D4FACFBB016}"/>
          </ac:grpSpMkLst>
        </pc:grpChg>
        <pc:grpChg chg="add del">
          <ac:chgData name="Renáta Deák" userId="f9d8362dd24f3420" providerId="LiveId" clId="{907EE2D6-F71C-4711-9AEE-1DC9006DEA95}" dt="2023-09-12T14:41:06.869" v="1585" actId="26606"/>
          <ac:grpSpMkLst>
            <pc:docMk/>
            <pc:sldMk cId="1248879859" sldId="276"/>
            <ac:grpSpMk id="2071" creationId="{601C064A-E6E4-44D2-B345-2BB7514A7007}"/>
          </ac:grpSpMkLst>
        </pc:grpChg>
        <pc:grpChg chg="add del">
          <ac:chgData name="Renáta Deák" userId="f9d8362dd24f3420" providerId="LiveId" clId="{907EE2D6-F71C-4711-9AEE-1DC9006DEA95}" dt="2023-09-12T14:41:06.869" v="1585" actId="26606"/>
          <ac:grpSpMkLst>
            <pc:docMk/>
            <pc:sldMk cId="1248879859" sldId="276"/>
            <ac:grpSpMk id="2077" creationId="{BCCEE623-F22A-4681-990C-036558C13556}"/>
          </ac:grpSpMkLst>
        </pc:grpChg>
        <pc:picChg chg="add mod ord">
          <ac:chgData name="Renáta Deák" userId="f9d8362dd24f3420" providerId="LiveId" clId="{907EE2D6-F71C-4711-9AEE-1DC9006DEA95}" dt="2023-09-12T14:42:36.421" v="1600" actId="26606"/>
          <ac:picMkLst>
            <pc:docMk/>
            <pc:sldMk cId="1248879859" sldId="276"/>
            <ac:picMk id="2050" creationId="{EF596B02-37A2-BA2E-CAD2-13CABB15D75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855FF1-4FFD-9DB3-E034-E805A29BF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024F840-6B15-5AF9-4E28-AD8F089FB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E9A9F52-4C5B-409B-F751-78A7563E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61970C-30EC-B619-8376-BE001BA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D383A54-6A28-64A9-69F4-2C69EB07A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560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38BD08-2A39-4F1B-F5C8-6FECE230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94D9286-F080-9509-7520-8073B304F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F4B9CC-661D-F73B-45B9-2C16D8BD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C86598-5686-6B9C-652E-64D560B2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71BC980-A423-7CDE-6300-90787374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538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52526F5-8986-8D23-F618-8F3001B7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E974B9D-E4D8-7B52-91CC-0C5C0EFE9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C98EB88-FEA7-4A65-68E8-2EDD297B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08D61B-0E79-9CA8-7D95-0DF1AE06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B08B736-9DDA-0F06-F6F7-B9E053AF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040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3E07C8-CD48-CC28-815B-EDA46965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B1C7F0-1172-77FB-7408-41B008AD5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251676D-2B3C-F7BA-7D53-B9858C2F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CB2206-216C-EBC5-0086-E5F576C6A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EBEDC2-C00E-E73A-B34F-EF4BA691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69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1DC284-AA87-163C-66CD-29179E9E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42210E9-0F1B-0EED-3739-644F5122C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1433AE-1D27-9744-9A01-637712C51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BC0CFF-9538-62D1-C60B-7747ED8F0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F2508CE-2D68-BA2E-C633-F4E2BFB1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168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BF4983-C25B-8512-30DB-69DFFB68F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A7969C-AFBD-CBF8-EB0A-53945BD5E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6FD6AA4-D84E-002D-5A6C-6B1CFC7CC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979FB31-2372-FCDB-4634-E26B04CE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6DBE7BB-C464-7247-E522-3E2915CF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F7E1227-A644-4090-ABB3-75DCA018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565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9460F5-067D-36EA-688D-F22FBB33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6E3163A-2FB1-B08E-4D7F-5699466BB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D1F0AE9-C0FA-6810-43AF-7134DC8AD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28CD13A-55A7-01ED-379D-9F2D18697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43EE0F4-4F6E-4F88-8E44-3EC796D44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C846780-8173-812E-81AB-6AAA172B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962F7E5-3141-3F78-4126-D8C37332C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D6DE2FF6-D70F-3800-D8C2-0BE717B28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017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D42CFA-3BF3-C0D7-649E-582B38E1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8B151DA-E59D-47CB-05D8-6CE0B7F5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DC023BA-774F-4051-E0DC-BC387350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8F3B960-6F86-628D-A4DC-A7273F6F6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79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5BE4E24-B602-45A5-C31D-DC35A925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8A155D9-DFDB-0E1D-C825-6C57074D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4AE0920-D2C4-7921-6015-D1FCA769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625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4E9B2E-DD04-9031-36DE-9495DAD1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A7D7C7-BCF9-0274-6C45-320C861B1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99BCC81-99AD-6A01-73AF-860407FFB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891B4EF-7F5B-5275-5FF2-B46C259C3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0BDFD77-4F29-B27A-0E83-72E5AD50A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733FE41-24B5-ED29-CBA4-445A4656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95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5C35B3-DAAF-6455-D3E2-4D1C85CB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020C621-5013-9B09-009A-F0F4BB6A8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3FA4B97-E10F-488E-9182-4524E60B7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3E86B09-E924-08A7-636B-A6A8B7702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CCF08EE-13AD-69A4-1D36-34507721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651E90C-88C4-03F2-A1FE-166A4F79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897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26354F5-463D-230D-DADD-F92BA3E8B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316FA53-C2F9-8575-B372-2849B22FF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51ACBE2-A920-610F-405C-2D9E10492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253D5-62B4-4F5A-9F06-C066E0EF4D7F}" type="datetimeFigureOut">
              <a:rPr lang="hu-HU" smtClean="0"/>
              <a:t>2023. 11. 21.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E27C7DE-55D9-85C3-B189-2895813E1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7411E0-07EE-B21E-F5CF-DF62C2B50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CB9D-05EB-47EF-8204-2ACF1ADEA0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33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3" name="Rectangle 11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A62C447-59EA-E2C0-5671-6F1AB54F2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13418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b="1" dirty="0" err="1"/>
              <a:t>Dedičstvo</a:t>
            </a:r>
            <a:r>
              <a:rPr lang="sk-SK" sz="5400" b="1" dirty="0"/>
              <a:t>,</a:t>
            </a:r>
            <a:r>
              <a:rPr lang="en-US" sz="5400" b="1" dirty="0"/>
              <a:t> </a:t>
            </a:r>
            <a:r>
              <a:rPr lang="en-US" sz="5400" b="1" dirty="0" err="1"/>
              <a:t>ži</a:t>
            </a:r>
            <a:r>
              <a:rPr lang="en-US" sz="5400" b="1" dirty="0"/>
              <a:t>!</a:t>
            </a:r>
            <a:r>
              <a:rPr lang="en-US" sz="5400" dirty="0"/>
              <a:t> </a:t>
            </a:r>
          </a:p>
        </p:txBody>
      </p:sp>
      <p:pic>
        <p:nvPicPr>
          <p:cNvPr id="1026" name="Picture 2" descr="HNonline.sk - Rodinná dráma národovca a lekára: Úspešne vyliečil zástupy  ľudí, vlastným deťom pomôcť nevedel">
            <a:extLst>
              <a:ext uri="{FF2B5EF4-FFF2-40B4-BE49-F238E27FC236}">
                <a16:creationId xmlns:a16="http://schemas.microsoft.com/office/drawing/2014/main" id="{0CFC6DE3-5661-C3B1-0075-E504D3F26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r="28982" b="-1"/>
          <a:stretch/>
        </p:blipFill>
        <p:spPr bwMode="auto">
          <a:xfrm>
            <a:off x="0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4C061D6-E55E-9D7E-CD93-ECCCD56DD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2" y="2730717"/>
            <a:ext cx="6570388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Ako</a:t>
            </a:r>
            <a:r>
              <a:rPr lang="en-US" sz="2200" dirty="0"/>
              <a:t> </a:t>
            </a:r>
            <a:r>
              <a:rPr lang="en-US" sz="2200" dirty="0" err="1"/>
              <a:t>oživiť</a:t>
            </a:r>
            <a:r>
              <a:rPr lang="en-US" sz="2200" dirty="0"/>
              <a:t> </a:t>
            </a:r>
            <a:r>
              <a:rPr lang="en-US" sz="2200" dirty="0" err="1"/>
              <a:t>kultúrne</a:t>
            </a:r>
            <a:r>
              <a:rPr lang="en-US" sz="2200" dirty="0"/>
              <a:t> </a:t>
            </a:r>
            <a:r>
              <a:rPr lang="en-US" sz="2200" dirty="0" err="1"/>
              <a:t>dedičstvo</a:t>
            </a:r>
            <a:r>
              <a:rPr lang="en-US" sz="2200" dirty="0"/>
              <a:t>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Umelým</a:t>
            </a:r>
            <a:r>
              <a:rPr lang="en-US" sz="2200" dirty="0"/>
              <a:t> </a:t>
            </a:r>
            <a:r>
              <a:rPr lang="en-US" sz="2200" dirty="0" err="1"/>
              <a:t>dýchaním</a:t>
            </a:r>
            <a:r>
              <a:rPr lang="en-US" sz="2200" dirty="0"/>
              <a:t>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Másažou</a:t>
            </a:r>
            <a:r>
              <a:rPr lang="en-US" sz="2200" dirty="0"/>
              <a:t> </a:t>
            </a:r>
            <a:r>
              <a:rPr lang="en-US" sz="2200" dirty="0" err="1"/>
              <a:t>srdca</a:t>
            </a:r>
            <a:r>
              <a:rPr lang="en-US" sz="2200" dirty="0"/>
              <a:t>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dirty="0" err="1"/>
              <a:t>Kde</a:t>
            </a:r>
            <a:r>
              <a:rPr lang="en-US" sz="2200" dirty="0"/>
              <a:t> </a:t>
            </a:r>
            <a:r>
              <a:rPr lang="en-US" sz="2200" dirty="0" err="1"/>
              <a:t>má</a:t>
            </a:r>
            <a:r>
              <a:rPr lang="en-US" sz="2200" dirty="0"/>
              <a:t> </a:t>
            </a:r>
            <a:r>
              <a:rPr lang="en-US" sz="2200" dirty="0" err="1"/>
              <a:t>dedičstvo</a:t>
            </a:r>
            <a:r>
              <a:rPr lang="en-US" sz="2200" dirty="0"/>
              <a:t> </a:t>
            </a:r>
            <a:r>
              <a:rPr lang="en-US" sz="2200" dirty="0" err="1"/>
              <a:t>srdce</a:t>
            </a:r>
            <a:r>
              <a:rPr lang="en-US" sz="2200" dirty="0"/>
              <a:t>?</a:t>
            </a:r>
            <a:endParaRPr lang="sk-SK" sz="2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sk-SK" sz="2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sk-SK" sz="2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sk-SK" sz="2200" dirty="0"/>
          </a:p>
          <a:p>
            <a:pPr algn="l"/>
            <a:r>
              <a:rPr lang="sk-SK" sz="2200" dirty="0"/>
              <a:t>Dni európskeho kultúrneho dedičstva v Kremnici 2023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154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034C938-3D68-438E-939B-EFE64418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882093"/>
          </a:xfrm>
        </p:spPr>
        <p:txBody>
          <a:bodyPr anchor="b">
            <a:normAutofit/>
          </a:bodyPr>
          <a:lstStyle/>
          <a:p>
            <a:r>
              <a:rPr lang="sk-SK" sz="4000" dirty="0" err="1"/>
              <a:t>Vice-verza</a:t>
            </a:r>
            <a:endParaRPr lang="hu-HU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606A73-6C78-3F00-F5E1-EC14FB978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 bwMode="auto">
          <a:xfrm>
            <a:off x="20" y="8314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0C31C3-1186-6242-E418-FF0EDA131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1861106"/>
            <a:ext cx="2942813" cy="4097568"/>
          </a:xfrm>
        </p:spPr>
        <p:txBody>
          <a:bodyPr>
            <a:normAutofit/>
          </a:bodyPr>
          <a:lstStyle/>
          <a:p>
            <a:r>
              <a:rPr lang="sk-SK" sz="2000" dirty="0"/>
              <a:t>Prekladateľský workshop zameraný na preklad slovenskej literatúry do nemčiny a nemeckej do slovenčiny v </a:t>
            </a:r>
            <a:r>
              <a:rPr lang="sk-SK" sz="2000" dirty="0" err="1"/>
              <a:t>Loorene</a:t>
            </a:r>
            <a:r>
              <a:rPr lang="sk-SK" sz="2000" dirty="0"/>
              <a:t>. </a:t>
            </a:r>
          </a:p>
          <a:p>
            <a:r>
              <a:rPr lang="sk-SK" sz="2000" dirty="0"/>
              <a:t>Debaty s kolegami nad textom majú nesmierny význam pre odborný rast a kvalitu vznikajúcich prekladov. </a:t>
            </a:r>
            <a:endParaRPr lang="hu-HU" sz="2000" dirty="0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7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46A58A4-30D1-0685-35B3-69D6F6675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333376"/>
            <a:ext cx="4391024" cy="1762124"/>
          </a:xfrm>
        </p:spPr>
        <p:txBody>
          <a:bodyPr anchor="t">
            <a:normAutofit fontScale="90000"/>
          </a:bodyPr>
          <a:lstStyle/>
          <a:p>
            <a:r>
              <a:rPr lang="sk-SK" sz="4000" dirty="0">
                <a:solidFill>
                  <a:schemeClr val="bg1"/>
                </a:solidFill>
              </a:rPr>
              <a:t>Z webu prekladateľského domu v </a:t>
            </a:r>
            <a:r>
              <a:rPr lang="sk-SK" sz="4000" dirty="0" err="1">
                <a:solidFill>
                  <a:schemeClr val="bg1"/>
                </a:solidFill>
              </a:rPr>
              <a:t>Straelen</a:t>
            </a:r>
            <a:br>
              <a:rPr lang="sk-SK" sz="4000" dirty="0">
                <a:solidFill>
                  <a:schemeClr val="bg1"/>
                </a:solidFill>
              </a:rPr>
            </a:b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336FBC-F9F8-4A45-0B6E-9F09940DE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5" r="-1" b="20570"/>
          <a:stretch/>
        </p:blipFill>
        <p:spPr bwMode="auto"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Tartalom helye 8" descr="A képen fedett pályás, mennyezet, könyvszekrény, padló látható&#10;&#10;Automatikusan generált leírás">
            <a:extLst>
              <a:ext uri="{FF2B5EF4-FFF2-40B4-BE49-F238E27FC236}">
                <a16:creationId xmlns:a16="http://schemas.microsoft.com/office/drawing/2014/main" id="{4870236B-B243-5158-A79C-698227E1F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03" y="2560072"/>
            <a:ext cx="3876676" cy="3126353"/>
          </a:xfrm>
        </p:spPr>
      </p:pic>
    </p:spTree>
    <p:extLst>
      <p:ext uri="{BB962C8B-B14F-4D97-AF65-F5344CB8AC3E}">
        <p14:creationId xmlns:p14="http://schemas.microsoft.com/office/powerpoint/2010/main" val="256624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C84668A7-C1AF-0EFA-E45B-374CCD693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8" y="1553578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9" name="Tartalom helye 38" descr="A képen ruházat, fedett pályás, fal, személy látható&#10;&#10;Automatikusan generált leírás">
            <a:extLst>
              <a:ext uri="{FF2B5EF4-FFF2-40B4-BE49-F238E27FC236}">
                <a16:creationId xmlns:a16="http://schemas.microsoft.com/office/drawing/2014/main" id="{70D1B31B-9C0E-995C-AEE6-89F4E9BBE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4"/>
          <a:stretch/>
        </p:blipFill>
        <p:spPr>
          <a:xfrm>
            <a:off x="1871076" y="10"/>
            <a:ext cx="8758851" cy="6857990"/>
          </a:xfrm>
          <a:custGeom>
            <a:avLst/>
            <a:gdLst/>
            <a:ahLst/>
            <a:cxnLst/>
            <a:rect l="l" t="t" r="r" b="b"/>
            <a:pathLst>
              <a:path w="8758851" h="6858000">
                <a:moveTo>
                  <a:pt x="1569440" y="0"/>
                </a:moveTo>
                <a:lnTo>
                  <a:pt x="7269410" y="0"/>
                </a:lnTo>
                <a:lnTo>
                  <a:pt x="7397000" y="122279"/>
                </a:lnTo>
                <a:cubicBezTo>
                  <a:pt x="7684956" y="409657"/>
                  <a:pt x="7989393" y="775792"/>
                  <a:pt x="8103084" y="923266"/>
                </a:cubicBezTo>
                <a:cubicBezTo>
                  <a:pt x="8447482" y="1232109"/>
                  <a:pt x="8851628" y="3075694"/>
                  <a:pt x="8739895" y="4050265"/>
                </a:cubicBezTo>
                <a:cubicBezTo>
                  <a:pt x="8628162" y="5024835"/>
                  <a:pt x="8133000" y="6212939"/>
                  <a:pt x="7432686" y="6770689"/>
                </a:cubicBezTo>
                <a:cubicBezTo>
                  <a:pt x="7424855" y="6776635"/>
                  <a:pt x="7394377" y="6798437"/>
                  <a:pt x="7349745" y="6830147"/>
                </a:cubicBezTo>
                <a:lnTo>
                  <a:pt x="7310490" y="6858000"/>
                </a:lnTo>
                <a:lnTo>
                  <a:pt x="1443025" y="6858000"/>
                </a:lnTo>
                <a:lnTo>
                  <a:pt x="1157316" y="6707473"/>
                </a:lnTo>
                <a:cubicBezTo>
                  <a:pt x="503653" y="6004374"/>
                  <a:pt x="273812" y="4974051"/>
                  <a:pt x="0" y="4039924"/>
                </a:cubicBezTo>
                <a:cubicBezTo>
                  <a:pt x="37464" y="2728801"/>
                  <a:pt x="467988" y="1030256"/>
                  <a:pt x="848551" y="619481"/>
                </a:cubicBezTo>
                <a:cubicBezTo>
                  <a:pt x="996479" y="463520"/>
                  <a:pt x="1221009" y="261562"/>
                  <a:pt x="1494925" y="53664"/>
                </a:cubicBez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5165BFA-E66E-63B6-EB60-90C08779F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691342" flipH="1">
            <a:off x="10377328" y="-226640"/>
            <a:ext cx="1284318" cy="1937410"/>
          </a:xfrm>
          <a:custGeom>
            <a:avLst/>
            <a:gdLst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99666 w 1914334"/>
              <a:gd name="connsiteY28" fmla="*/ 437421 h 2986466"/>
              <a:gd name="connsiteX29" fmla="*/ 685894 w 1914334"/>
              <a:gd name="connsiteY29" fmla="*/ 678417 h 2986466"/>
              <a:gd name="connsiteX30" fmla="*/ 508792 w 1914334"/>
              <a:gd name="connsiteY30" fmla="*/ 1006120 h 2986466"/>
              <a:gd name="connsiteX31" fmla="*/ 511266 w 1914334"/>
              <a:gd name="connsiteY31" fmla="*/ 1050185 h 2986466"/>
              <a:gd name="connsiteX32" fmla="*/ 930004 w 1914334"/>
              <a:gd name="connsiteY32" fmla="*/ 813729 h 2986466"/>
              <a:gd name="connsiteX33" fmla="*/ 1422398 w 1914334"/>
              <a:gd name="connsiteY33" fmla="*/ 701643 h 2986466"/>
              <a:gd name="connsiteX34" fmla="*/ 1435000 w 1914334"/>
              <a:gd name="connsiteY34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733 h 2986466"/>
              <a:gd name="connsiteX1" fmla="*/ 1372407 w 1914334"/>
              <a:gd name="connsiteY1" fmla="*/ 920145 h 2986466"/>
              <a:gd name="connsiteX2" fmla="*/ 1151204 w 1914334"/>
              <a:gd name="connsiteY2" fmla="*/ 1213461 h 2986466"/>
              <a:gd name="connsiteX3" fmla="*/ 870323 w 1914334"/>
              <a:gd name="connsiteY3" fmla="*/ 1450908 h 2986466"/>
              <a:gd name="connsiteX4" fmla="*/ 413435 w 1914334"/>
              <a:gd name="connsiteY4" fmla="*/ 1646154 h 2986466"/>
              <a:gd name="connsiteX5" fmla="*/ 544953 w 1914334"/>
              <a:gd name="connsiteY5" fmla="*/ 1655582 h 2986466"/>
              <a:gd name="connsiteX6" fmla="*/ 1236024 w 1914334"/>
              <a:gd name="connsiteY6" fmla="*/ 1655582 h 2986466"/>
              <a:gd name="connsiteX7" fmla="*/ 1636116 w 1914334"/>
              <a:gd name="connsiteY7" fmla="*/ 1750148 h 2986466"/>
              <a:gd name="connsiteX8" fmla="*/ 1893405 w 1914334"/>
              <a:gd name="connsiteY8" fmla="*/ 1866540 h 2986466"/>
              <a:gd name="connsiteX9" fmla="*/ 1867279 w 1914334"/>
              <a:gd name="connsiteY9" fmla="*/ 1944294 h 2986466"/>
              <a:gd name="connsiteX10" fmla="*/ 1614292 w 1914334"/>
              <a:gd name="connsiteY10" fmla="*/ 2106595 h 2986466"/>
              <a:gd name="connsiteX11" fmla="*/ 1214200 w 1914334"/>
              <a:gd name="connsiteY11" fmla="*/ 2208436 h 2986466"/>
              <a:gd name="connsiteX12" fmla="*/ 896885 w 1914334"/>
              <a:gd name="connsiteY12" fmla="*/ 2195582 h 2986466"/>
              <a:gd name="connsiteX13" fmla="*/ 539793 w 1914334"/>
              <a:gd name="connsiteY13" fmla="*/ 2089496 h 2986466"/>
              <a:gd name="connsiteX14" fmla="*/ 282999 w 1914334"/>
              <a:gd name="connsiteY14" fmla="*/ 1949873 h 2986466"/>
              <a:gd name="connsiteX15" fmla="*/ 253272 w 1914334"/>
              <a:gd name="connsiteY15" fmla="*/ 2002564 h 2986466"/>
              <a:gd name="connsiteX16" fmla="*/ 302234 w 1914334"/>
              <a:gd name="connsiteY16" fmla="*/ 2395658 h 2986466"/>
              <a:gd name="connsiteX17" fmla="*/ 387549 w 1914334"/>
              <a:gd name="connsiteY17" fmla="*/ 2772667 h 2986466"/>
              <a:gd name="connsiteX18" fmla="*/ 426333 w 1914334"/>
              <a:gd name="connsiteY18" fmla="*/ 2892034 h 2986466"/>
              <a:gd name="connsiteX19" fmla="*/ 207913 w 1914334"/>
              <a:gd name="connsiteY19" fmla="*/ 2986466 h 2986466"/>
              <a:gd name="connsiteX20" fmla="*/ 38108 w 1914334"/>
              <a:gd name="connsiteY20" fmla="*/ 2353249 h 2986466"/>
              <a:gd name="connsiteX21" fmla="*/ 2226 w 1914334"/>
              <a:gd name="connsiteY21" fmla="*/ 1730757 h 2986466"/>
              <a:gd name="connsiteX22" fmla="*/ 66957 w 1914334"/>
              <a:gd name="connsiteY22" fmla="*/ 905117 h 2986466"/>
              <a:gd name="connsiteX23" fmla="*/ 239428 w 1914334"/>
              <a:gd name="connsiteY23" fmla="*/ 433480 h 2986466"/>
              <a:gd name="connsiteX24" fmla="*/ 404935 w 1914334"/>
              <a:gd name="connsiteY24" fmla="*/ 172847 h 2986466"/>
              <a:gd name="connsiteX25" fmla="*/ 573786 w 1914334"/>
              <a:gd name="connsiteY25" fmla="*/ 332 h 2986466"/>
              <a:gd name="connsiteX26" fmla="*/ 576067 w 1914334"/>
              <a:gd name="connsiteY26" fmla="*/ 0 h 2986466"/>
              <a:gd name="connsiteX27" fmla="*/ 693008 w 1914334"/>
              <a:gd name="connsiteY27" fmla="*/ 332388 h 2986466"/>
              <a:gd name="connsiteX28" fmla="*/ 685894 w 1914334"/>
              <a:gd name="connsiteY28" fmla="*/ 678417 h 2986466"/>
              <a:gd name="connsiteX29" fmla="*/ 508792 w 1914334"/>
              <a:gd name="connsiteY29" fmla="*/ 1006120 h 2986466"/>
              <a:gd name="connsiteX30" fmla="*/ 511266 w 1914334"/>
              <a:gd name="connsiteY30" fmla="*/ 1050185 h 2986466"/>
              <a:gd name="connsiteX31" fmla="*/ 930004 w 1914334"/>
              <a:gd name="connsiteY31" fmla="*/ 813729 h 2986466"/>
              <a:gd name="connsiteX32" fmla="*/ 1422398 w 1914334"/>
              <a:gd name="connsiteY32" fmla="*/ 701643 h 2986466"/>
              <a:gd name="connsiteX33" fmla="*/ 1435000 w 1914334"/>
              <a:gd name="connsiteY33" fmla="*/ 708733 h 2986466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544953 w 1914334"/>
              <a:gd name="connsiteY5" fmla="*/ 1655250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413435 w 1914334"/>
              <a:gd name="connsiteY4" fmla="*/ 1645822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35000 w 1914334"/>
              <a:gd name="connsiteY0" fmla="*/ 708401 h 2986134"/>
              <a:gd name="connsiteX1" fmla="*/ 1372407 w 1914334"/>
              <a:gd name="connsiteY1" fmla="*/ 919813 h 2986134"/>
              <a:gd name="connsiteX2" fmla="*/ 1151204 w 1914334"/>
              <a:gd name="connsiteY2" fmla="*/ 1213129 h 2986134"/>
              <a:gd name="connsiteX3" fmla="*/ 870323 w 1914334"/>
              <a:gd name="connsiteY3" fmla="*/ 1450576 h 2986134"/>
              <a:gd name="connsiteX4" fmla="*/ 528062 w 1914334"/>
              <a:gd name="connsiteY4" fmla="*/ 1632245 h 2986134"/>
              <a:gd name="connsiteX5" fmla="*/ 698410 w 1914334"/>
              <a:gd name="connsiteY5" fmla="*/ 1653421 h 2986134"/>
              <a:gd name="connsiteX6" fmla="*/ 1236024 w 1914334"/>
              <a:gd name="connsiteY6" fmla="*/ 1655250 h 2986134"/>
              <a:gd name="connsiteX7" fmla="*/ 1636116 w 1914334"/>
              <a:gd name="connsiteY7" fmla="*/ 1749816 h 2986134"/>
              <a:gd name="connsiteX8" fmla="*/ 1893405 w 1914334"/>
              <a:gd name="connsiteY8" fmla="*/ 1866208 h 2986134"/>
              <a:gd name="connsiteX9" fmla="*/ 1867279 w 1914334"/>
              <a:gd name="connsiteY9" fmla="*/ 1943962 h 2986134"/>
              <a:gd name="connsiteX10" fmla="*/ 1614292 w 1914334"/>
              <a:gd name="connsiteY10" fmla="*/ 2106263 h 2986134"/>
              <a:gd name="connsiteX11" fmla="*/ 1214200 w 1914334"/>
              <a:gd name="connsiteY11" fmla="*/ 2208104 h 2986134"/>
              <a:gd name="connsiteX12" fmla="*/ 896885 w 1914334"/>
              <a:gd name="connsiteY12" fmla="*/ 2195250 h 2986134"/>
              <a:gd name="connsiteX13" fmla="*/ 539793 w 1914334"/>
              <a:gd name="connsiteY13" fmla="*/ 2089164 h 2986134"/>
              <a:gd name="connsiteX14" fmla="*/ 282999 w 1914334"/>
              <a:gd name="connsiteY14" fmla="*/ 1949541 h 2986134"/>
              <a:gd name="connsiteX15" fmla="*/ 253272 w 1914334"/>
              <a:gd name="connsiteY15" fmla="*/ 2002232 h 2986134"/>
              <a:gd name="connsiteX16" fmla="*/ 302234 w 1914334"/>
              <a:gd name="connsiteY16" fmla="*/ 2395326 h 2986134"/>
              <a:gd name="connsiteX17" fmla="*/ 387549 w 1914334"/>
              <a:gd name="connsiteY17" fmla="*/ 2772335 h 2986134"/>
              <a:gd name="connsiteX18" fmla="*/ 426333 w 1914334"/>
              <a:gd name="connsiteY18" fmla="*/ 2891702 h 2986134"/>
              <a:gd name="connsiteX19" fmla="*/ 207913 w 1914334"/>
              <a:gd name="connsiteY19" fmla="*/ 2986134 h 2986134"/>
              <a:gd name="connsiteX20" fmla="*/ 38108 w 1914334"/>
              <a:gd name="connsiteY20" fmla="*/ 2352917 h 2986134"/>
              <a:gd name="connsiteX21" fmla="*/ 2226 w 1914334"/>
              <a:gd name="connsiteY21" fmla="*/ 1730425 h 2986134"/>
              <a:gd name="connsiteX22" fmla="*/ 66957 w 1914334"/>
              <a:gd name="connsiteY22" fmla="*/ 904785 h 2986134"/>
              <a:gd name="connsiteX23" fmla="*/ 239428 w 1914334"/>
              <a:gd name="connsiteY23" fmla="*/ 433148 h 2986134"/>
              <a:gd name="connsiteX24" fmla="*/ 404935 w 1914334"/>
              <a:gd name="connsiteY24" fmla="*/ 172515 h 2986134"/>
              <a:gd name="connsiteX25" fmla="*/ 573786 w 1914334"/>
              <a:gd name="connsiteY25" fmla="*/ 0 h 2986134"/>
              <a:gd name="connsiteX26" fmla="*/ 693008 w 1914334"/>
              <a:gd name="connsiteY26" fmla="*/ 332056 h 2986134"/>
              <a:gd name="connsiteX27" fmla="*/ 685894 w 1914334"/>
              <a:gd name="connsiteY27" fmla="*/ 678085 h 2986134"/>
              <a:gd name="connsiteX28" fmla="*/ 508792 w 1914334"/>
              <a:gd name="connsiteY28" fmla="*/ 1005788 h 2986134"/>
              <a:gd name="connsiteX29" fmla="*/ 511266 w 1914334"/>
              <a:gd name="connsiteY29" fmla="*/ 1049853 h 2986134"/>
              <a:gd name="connsiteX30" fmla="*/ 930004 w 1914334"/>
              <a:gd name="connsiteY30" fmla="*/ 813397 h 2986134"/>
              <a:gd name="connsiteX31" fmla="*/ 1422398 w 1914334"/>
              <a:gd name="connsiteY31" fmla="*/ 701311 h 2986134"/>
              <a:gd name="connsiteX32" fmla="*/ 1435000 w 1914334"/>
              <a:gd name="connsiteY32" fmla="*/ 708401 h 2986134"/>
              <a:gd name="connsiteX0" fmla="*/ 1473669 w 1953003"/>
              <a:gd name="connsiteY0" fmla="*/ 708401 h 2986134"/>
              <a:gd name="connsiteX1" fmla="*/ 1411076 w 1953003"/>
              <a:gd name="connsiteY1" fmla="*/ 919813 h 2986134"/>
              <a:gd name="connsiteX2" fmla="*/ 1189873 w 1953003"/>
              <a:gd name="connsiteY2" fmla="*/ 1213129 h 2986134"/>
              <a:gd name="connsiteX3" fmla="*/ 908992 w 1953003"/>
              <a:gd name="connsiteY3" fmla="*/ 1450576 h 2986134"/>
              <a:gd name="connsiteX4" fmla="*/ 566731 w 1953003"/>
              <a:gd name="connsiteY4" fmla="*/ 1632245 h 2986134"/>
              <a:gd name="connsiteX5" fmla="*/ 737079 w 1953003"/>
              <a:gd name="connsiteY5" fmla="*/ 1653421 h 2986134"/>
              <a:gd name="connsiteX6" fmla="*/ 1274693 w 1953003"/>
              <a:gd name="connsiteY6" fmla="*/ 1655250 h 2986134"/>
              <a:gd name="connsiteX7" fmla="*/ 1674785 w 1953003"/>
              <a:gd name="connsiteY7" fmla="*/ 1749816 h 2986134"/>
              <a:gd name="connsiteX8" fmla="*/ 1932074 w 1953003"/>
              <a:gd name="connsiteY8" fmla="*/ 1866208 h 2986134"/>
              <a:gd name="connsiteX9" fmla="*/ 1905948 w 1953003"/>
              <a:gd name="connsiteY9" fmla="*/ 1943962 h 2986134"/>
              <a:gd name="connsiteX10" fmla="*/ 1652961 w 1953003"/>
              <a:gd name="connsiteY10" fmla="*/ 2106263 h 2986134"/>
              <a:gd name="connsiteX11" fmla="*/ 1252869 w 1953003"/>
              <a:gd name="connsiteY11" fmla="*/ 2208104 h 2986134"/>
              <a:gd name="connsiteX12" fmla="*/ 935554 w 1953003"/>
              <a:gd name="connsiteY12" fmla="*/ 2195250 h 2986134"/>
              <a:gd name="connsiteX13" fmla="*/ 578462 w 1953003"/>
              <a:gd name="connsiteY13" fmla="*/ 2089164 h 2986134"/>
              <a:gd name="connsiteX14" fmla="*/ 321668 w 1953003"/>
              <a:gd name="connsiteY14" fmla="*/ 1949541 h 2986134"/>
              <a:gd name="connsiteX15" fmla="*/ 291941 w 1953003"/>
              <a:gd name="connsiteY15" fmla="*/ 2002232 h 2986134"/>
              <a:gd name="connsiteX16" fmla="*/ 340903 w 1953003"/>
              <a:gd name="connsiteY16" fmla="*/ 2395326 h 2986134"/>
              <a:gd name="connsiteX17" fmla="*/ 426218 w 1953003"/>
              <a:gd name="connsiteY17" fmla="*/ 2772335 h 2986134"/>
              <a:gd name="connsiteX18" fmla="*/ 465002 w 1953003"/>
              <a:gd name="connsiteY18" fmla="*/ 2891702 h 2986134"/>
              <a:gd name="connsiteX19" fmla="*/ 246582 w 1953003"/>
              <a:gd name="connsiteY19" fmla="*/ 2986134 h 2986134"/>
              <a:gd name="connsiteX20" fmla="*/ 76777 w 1953003"/>
              <a:gd name="connsiteY20" fmla="*/ 2352917 h 2986134"/>
              <a:gd name="connsiteX21" fmla="*/ 131 w 1953003"/>
              <a:gd name="connsiteY21" fmla="*/ 1730652 h 2986134"/>
              <a:gd name="connsiteX22" fmla="*/ 105626 w 1953003"/>
              <a:gd name="connsiteY22" fmla="*/ 904785 h 2986134"/>
              <a:gd name="connsiteX23" fmla="*/ 278097 w 1953003"/>
              <a:gd name="connsiteY23" fmla="*/ 433148 h 2986134"/>
              <a:gd name="connsiteX24" fmla="*/ 443604 w 1953003"/>
              <a:gd name="connsiteY24" fmla="*/ 172515 h 2986134"/>
              <a:gd name="connsiteX25" fmla="*/ 612455 w 1953003"/>
              <a:gd name="connsiteY25" fmla="*/ 0 h 2986134"/>
              <a:gd name="connsiteX26" fmla="*/ 731677 w 1953003"/>
              <a:gd name="connsiteY26" fmla="*/ 332056 h 2986134"/>
              <a:gd name="connsiteX27" fmla="*/ 724563 w 1953003"/>
              <a:gd name="connsiteY27" fmla="*/ 678085 h 2986134"/>
              <a:gd name="connsiteX28" fmla="*/ 547461 w 1953003"/>
              <a:gd name="connsiteY28" fmla="*/ 1005788 h 2986134"/>
              <a:gd name="connsiteX29" fmla="*/ 549935 w 1953003"/>
              <a:gd name="connsiteY29" fmla="*/ 1049853 h 2986134"/>
              <a:gd name="connsiteX30" fmla="*/ 968673 w 1953003"/>
              <a:gd name="connsiteY30" fmla="*/ 813397 h 2986134"/>
              <a:gd name="connsiteX31" fmla="*/ 1461067 w 1953003"/>
              <a:gd name="connsiteY31" fmla="*/ 701311 h 2986134"/>
              <a:gd name="connsiteX32" fmla="*/ 1473669 w 1953003"/>
              <a:gd name="connsiteY32" fmla="*/ 708401 h 2986134"/>
              <a:gd name="connsiteX0" fmla="*/ 1473951 w 1953285"/>
              <a:gd name="connsiteY0" fmla="*/ 708401 h 2986134"/>
              <a:gd name="connsiteX1" fmla="*/ 1411358 w 1953285"/>
              <a:gd name="connsiteY1" fmla="*/ 919813 h 2986134"/>
              <a:gd name="connsiteX2" fmla="*/ 1190155 w 1953285"/>
              <a:gd name="connsiteY2" fmla="*/ 1213129 h 2986134"/>
              <a:gd name="connsiteX3" fmla="*/ 909274 w 1953285"/>
              <a:gd name="connsiteY3" fmla="*/ 1450576 h 2986134"/>
              <a:gd name="connsiteX4" fmla="*/ 567013 w 1953285"/>
              <a:gd name="connsiteY4" fmla="*/ 1632245 h 2986134"/>
              <a:gd name="connsiteX5" fmla="*/ 737361 w 1953285"/>
              <a:gd name="connsiteY5" fmla="*/ 1653421 h 2986134"/>
              <a:gd name="connsiteX6" fmla="*/ 1274975 w 1953285"/>
              <a:gd name="connsiteY6" fmla="*/ 1655250 h 2986134"/>
              <a:gd name="connsiteX7" fmla="*/ 1675067 w 1953285"/>
              <a:gd name="connsiteY7" fmla="*/ 1749816 h 2986134"/>
              <a:gd name="connsiteX8" fmla="*/ 1932356 w 1953285"/>
              <a:gd name="connsiteY8" fmla="*/ 1866208 h 2986134"/>
              <a:gd name="connsiteX9" fmla="*/ 1906230 w 1953285"/>
              <a:gd name="connsiteY9" fmla="*/ 1943962 h 2986134"/>
              <a:gd name="connsiteX10" fmla="*/ 1653243 w 1953285"/>
              <a:gd name="connsiteY10" fmla="*/ 2106263 h 2986134"/>
              <a:gd name="connsiteX11" fmla="*/ 1253151 w 1953285"/>
              <a:gd name="connsiteY11" fmla="*/ 2208104 h 2986134"/>
              <a:gd name="connsiteX12" fmla="*/ 935836 w 1953285"/>
              <a:gd name="connsiteY12" fmla="*/ 2195250 h 2986134"/>
              <a:gd name="connsiteX13" fmla="*/ 578744 w 1953285"/>
              <a:gd name="connsiteY13" fmla="*/ 2089164 h 2986134"/>
              <a:gd name="connsiteX14" fmla="*/ 321950 w 1953285"/>
              <a:gd name="connsiteY14" fmla="*/ 1949541 h 2986134"/>
              <a:gd name="connsiteX15" fmla="*/ 292223 w 1953285"/>
              <a:gd name="connsiteY15" fmla="*/ 2002232 h 2986134"/>
              <a:gd name="connsiteX16" fmla="*/ 341185 w 1953285"/>
              <a:gd name="connsiteY16" fmla="*/ 2395326 h 2986134"/>
              <a:gd name="connsiteX17" fmla="*/ 426500 w 1953285"/>
              <a:gd name="connsiteY17" fmla="*/ 2772335 h 2986134"/>
              <a:gd name="connsiteX18" fmla="*/ 465284 w 1953285"/>
              <a:gd name="connsiteY18" fmla="*/ 2891702 h 2986134"/>
              <a:gd name="connsiteX19" fmla="*/ 246864 w 1953285"/>
              <a:gd name="connsiteY19" fmla="*/ 2986134 h 2986134"/>
              <a:gd name="connsiteX20" fmla="*/ 48349 w 1953285"/>
              <a:gd name="connsiteY20" fmla="*/ 2358824 h 2986134"/>
              <a:gd name="connsiteX21" fmla="*/ 413 w 1953285"/>
              <a:gd name="connsiteY21" fmla="*/ 1730652 h 2986134"/>
              <a:gd name="connsiteX22" fmla="*/ 105908 w 1953285"/>
              <a:gd name="connsiteY22" fmla="*/ 904785 h 2986134"/>
              <a:gd name="connsiteX23" fmla="*/ 278379 w 1953285"/>
              <a:gd name="connsiteY23" fmla="*/ 433148 h 2986134"/>
              <a:gd name="connsiteX24" fmla="*/ 443886 w 1953285"/>
              <a:gd name="connsiteY24" fmla="*/ 172515 h 2986134"/>
              <a:gd name="connsiteX25" fmla="*/ 612737 w 1953285"/>
              <a:gd name="connsiteY25" fmla="*/ 0 h 2986134"/>
              <a:gd name="connsiteX26" fmla="*/ 731959 w 1953285"/>
              <a:gd name="connsiteY26" fmla="*/ 332056 h 2986134"/>
              <a:gd name="connsiteX27" fmla="*/ 724845 w 1953285"/>
              <a:gd name="connsiteY27" fmla="*/ 678085 h 2986134"/>
              <a:gd name="connsiteX28" fmla="*/ 547743 w 1953285"/>
              <a:gd name="connsiteY28" fmla="*/ 1005788 h 2986134"/>
              <a:gd name="connsiteX29" fmla="*/ 550217 w 1953285"/>
              <a:gd name="connsiteY29" fmla="*/ 1049853 h 2986134"/>
              <a:gd name="connsiteX30" fmla="*/ 968955 w 1953285"/>
              <a:gd name="connsiteY30" fmla="*/ 813397 h 2986134"/>
              <a:gd name="connsiteX31" fmla="*/ 1461349 w 1953285"/>
              <a:gd name="connsiteY31" fmla="*/ 701311 h 2986134"/>
              <a:gd name="connsiteX32" fmla="*/ 1473951 w 1953285"/>
              <a:gd name="connsiteY32" fmla="*/ 708401 h 2986134"/>
              <a:gd name="connsiteX0" fmla="*/ 1473856 w 1953190"/>
              <a:gd name="connsiteY0" fmla="*/ 708401 h 2991508"/>
              <a:gd name="connsiteX1" fmla="*/ 1411263 w 1953190"/>
              <a:gd name="connsiteY1" fmla="*/ 919813 h 2991508"/>
              <a:gd name="connsiteX2" fmla="*/ 1190060 w 1953190"/>
              <a:gd name="connsiteY2" fmla="*/ 1213129 h 2991508"/>
              <a:gd name="connsiteX3" fmla="*/ 909179 w 1953190"/>
              <a:gd name="connsiteY3" fmla="*/ 1450576 h 2991508"/>
              <a:gd name="connsiteX4" fmla="*/ 566918 w 1953190"/>
              <a:gd name="connsiteY4" fmla="*/ 1632245 h 2991508"/>
              <a:gd name="connsiteX5" fmla="*/ 737266 w 1953190"/>
              <a:gd name="connsiteY5" fmla="*/ 1653421 h 2991508"/>
              <a:gd name="connsiteX6" fmla="*/ 1274880 w 1953190"/>
              <a:gd name="connsiteY6" fmla="*/ 1655250 h 2991508"/>
              <a:gd name="connsiteX7" fmla="*/ 1674972 w 1953190"/>
              <a:gd name="connsiteY7" fmla="*/ 1749816 h 2991508"/>
              <a:gd name="connsiteX8" fmla="*/ 1932261 w 1953190"/>
              <a:gd name="connsiteY8" fmla="*/ 1866208 h 2991508"/>
              <a:gd name="connsiteX9" fmla="*/ 1906135 w 1953190"/>
              <a:gd name="connsiteY9" fmla="*/ 1943962 h 2991508"/>
              <a:gd name="connsiteX10" fmla="*/ 1653148 w 1953190"/>
              <a:gd name="connsiteY10" fmla="*/ 2106263 h 2991508"/>
              <a:gd name="connsiteX11" fmla="*/ 1253056 w 1953190"/>
              <a:gd name="connsiteY11" fmla="*/ 2208104 h 2991508"/>
              <a:gd name="connsiteX12" fmla="*/ 935741 w 1953190"/>
              <a:gd name="connsiteY12" fmla="*/ 2195250 h 2991508"/>
              <a:gd name="connsiteX13" fmla="*/ 578649 w 1953190"/>
              <a:gd name="connsiteY13" fmla="*/ 2089164 h 2991508"/>
              <a:gd name="connsiteX14" fmla="*/ 321855 w 1953190"/>
              <a:gd name="connsiteY14" fmla="*/ 1949541 h 2991508"/>
              <a:gd name="connsiteX15" fmla="*/ 292128 w 1953190"/>
              <a:gd name="connsiteY15" fmla="*/ 2002232 h 2991508"/>
              <a:gd name="connsiteX16" fmla="*/ 341090 w 1953190"/>
              <a:gd name="connsiteY16" fmla="*/ 2395326 h 2991508"/>
              <a:gd name="connsiteX17" fmla="*/ 426405 w 1953190"/>
              <a:gd name="connsiteY17" fmla="*/ 2772335 h 2991508"/>
              <a:gd name="connsiteX18" fmla="*/ 465189 w 1953190"/>
              <a:gd name="connsiteY18" fmla="*/ 2891702 h 2991508"/>
              <a:gd name="connsiteX19" fmla="*/ 220668 w 1953190"/>
              <a:gd name="connsiteY19" fmla="*/ 2991507 h 2991508"/>
              <a:gd name="connsiteX20" fmla="*/ 48254 w 1953190"/>
              <a:gd name="connsiteY20" fmla="*/ 2358824 h 2991508"/>
              <a:gd name="connsiteX21" fmla="*/ 318 w 1953190"/>
              <a:gd name="connsiteY21" fmla="*/ 1730652 h 2991508"/>
              <a:gd name="connsiteX22" fmla="*/ 105813 w 1953190"/>
              <a:gd name="connsiteY22" fmla="*/ 904785 h 2991508"/>
              <a:gd name="connsiteX23" fmla="*/ 278284 w 1953190"/>
              <a:gd name="connsiteY23" fmla="*/ 433148 h 2991508"/>
              <a:gd name="connsiteX24" fmla="*/ 443791 w 1953190"/>
              <a:gd name="connsiteY24" fmla="*/ 172515 h 2991508"/>
              <a:gd name="connsiteX25" fmla="*/ 612642 w 1953190"/>
              <a:gd name="connsiteY25" fmla="*/ 0 h 2991508"/>
              <a:gd name="connsiteX26" fmla="*/ 731864 w 1953190"/>
              <a:gd name="connsiteY26" fmla="*/ 332056 h 2991508"/>
              <a:gd name="connsiteX27" fmla="*/ 724750 w 1953190"/>
              <a:gd name="connsiteY27" fmla="*/ 678085 h 2991508"/>
              <a:gd name="connsiteX28" fmla="*/ 547648 w 1953190"/>
              <a:gd name="connsiteY28" fmla="*/ 1005788 h 2991508"/>
              <a:gd name="connsiteX29" fmla="*/ 550122 w 1953190"/>
              <a:gd name="connsiteY29" fmla="*/ 1049853 h 2991508"/>
              <a:gd name="connsiteX30" fmla="*/ 968860 w 1953190"/>
              <a:gd name="connsiteY30" fmla="*/ 813397 h 2991508"/>
              <a:gd name="connsiteX31" fmla="*/ 1461254 w 1953190"/>
              <a:gd name="connsiteY31" fmla="*/ 701311 h 2991508"/>
              <a:gd name="connsiteX32" fmla="*/ 1473856 w 1953190"/>
              <a:gd name="connsiteY32" fmla="*/ 708401 h 2991508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35637 w 1983014"/>
              <a:gd name="connsiteY22" fmla="*/ 904785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495013 w 1983014"/>
              <a:gd name="connsiteY18" fmla="*/ 2891702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56229 w 1983014"/>
              <a:gd name="connsiteY17" fmla="*/ 2772335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70914 w 1983014"/>
              <a:gd name="connsiteY16" fmla="*/ 2395326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21952 w 1983014"/>
              <a:gd name="connsiteY15" fmla="*/ 2002232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680 w 1983014"/>
              <a:gd name="connsiteY0" fmla="*/ 708401 h 2991507"/>
              <a:gd name="connsiteX1" fmla="*/ 1441087 w 1983014"/>
              <a:gd name="connsiteY1" fmla="*/ 919813 h 2991507"/>
              <a:gd name="connsiteX2" fmla="*/ 1219884 w 1983014"/>
              <a:gd name="connsiteY2" fmla="*/ 1213129 h 2991507"/>
              <a:gd name="connsiteX3" fmla="*/ 939003 w 1983014"/>
              <a:gd name="connsiteY3" fmla="*/ 1450576 h 2991507"/>
              <a:gd name="connsiteX4" fmla="*/ 596742 w 1983014"/>
              <a:gd name="connsiteY4" fmla="*/ 1632245 h 2991507"/>
              <a:gd name="connsiteX5" fmla="*/ 767090 w 1983014"/>
              <a:gd name="connsiteY5" fmla="*/ 1653421 h 2991507"/>
              <a:gd name="connsiteX6" fmla="*/ 1304704 w 1983014"/>
              <a:gd name="connsiteY6" fmla="*/ 1655250 h 2991507"/>
              <a:gd name="connsiteX7" fmla="*/ 1704796 w 1983014"/>
              <a:gd name="connsiteY7" fmla="*/ 1749816 h 2991507"/>
              <a:gd name="connsiteX8" fmla="*/ 1962085 w 1983014"/>
              <a:gd name="connsiteY8" fmla="*/ 1866208 h 2991507"/>
              <a:gd name="connsiteX9" fmla="*/ 1935959 w 1983014"/>
              <a:gd name="connsiteY9" fmla="*/ 1943962 h 2991507"/>
              <a:gd name="connsiteX10" fmla="*/ 1682972 w 1983014"/>
              <a:gd name="connsiteY10" fmla="*/ 2106263 h 2991507"/>
              <a:gd name="connsiteX11" fmla="*/ 1282880 w 1983014"/>
              <a:gd name="connsiteY11" fmla="*/ 2208104 h 2991507"/>
              <a:gd name="connsiteX12" fmla="*/ 965565 w 1983014"/>
              <a:gd name="connsiteY12" fmla="*/ 2195250 h 2991507"/>
              <a:gd name="connsiteX13" fmla="*/ 608473 w 1983014"/>
              <a:gd name="connsiteY13" fmla="*/ 2089164 h 2991507"/>
              <a:gd name="connsiteX14" fmla="*/ 351679 w 1983014"/>
              <a:gd name="connsiteY14" fmla="*/ 1949541 h 2991507"/>
              <a:gd name="connsiteX15" fmla="*/ 342833 w 1983014"/>
              <a:gd name="connsiteY15" fmla="*/ 1997936 h 2991507"/>
              <a:gd name="connsiteX16" fmla="*/ 396789 w 1983014"/>
              <a:gd name="connsiteY16" fmla="*/ 2349194 h 2991507"/>
              <a:gd name="connsiteX17" fmla="*/ 488935 w 1983014"/>
              <a:gd name="connsiteY17" fmla="*/ 2732957 h 2991507"/>
              <a:gd name="connsiteX18" fmla="*/ 552973 w 1983014"/>
              <a:gd name="connsiteY18" fmla="*/ 2882494 h 2991507"/>
              <a:gd name="connsiteX19" fmla="*/ 250492 w 1983014"/>
              <a:gd name="connsiteY19" fmla="*/ 2991507 h 2991507"/>
              <a:gd name="connsiteX20" fmla="*/ 78078 w 1983014"/>
              <a:gd name="connsiteY20" fmla="*/ 2358824 h 2991507"/>
              <a:gd name="connsiteX21" fmla="*/ 129 w 1983014"/>
              <a:gd name="connsiteY21" fmla="*/ 1690577 h 2991507"/>
              <a:gd name="connsiteX22" fmla="*/ 119976 w 1983014"/>
              <a:gd name="connsiteY22" fmla="*/ 908009 h 2991507"/>
              <a:gd name="connsiteX23" fmla="*/ 308108 w 1983014"/>
              <a:gd name="connsiteY23" fmla="*/ 433148 h 2991507"/>
              <a:gd name="connsiteX24" fmla="*/ 473615 w 1983014"/>
              <a:gd name="connsiteY24" fmla="*/ 172515 h 2991507"/>
              <a:gd name="connsiteX25" fmla="*/ 642466 w 1983014"/>
              <a:gd name="connsiteY25" fmla="*/ 0 h 2991507"/>
              <a:gd name="connsiteX26" fmla="*/ 761688 w 1983014"/>
              <a:gd name="connsiteY26" fmla="*/ 332056 h 2991507"/>
              <a:gd name="connsiteX27" fmla="*/ 754574 w 1983014"/>
              <a:gd name="connsiteY27" fmla="*/ 678085 h 2991507"/>
              <a:gd name="connsiteX28" fmla="*/ 577472 w 1983014"/>
              <a:gd name="connsiteY28" fmla="*/ 1005788 h 2991507"/>
              <a:gd name="connsiteX29" fmla="*/ 579946 w 1983014"/>
              <a:gd name="connsiteY29" fmla="*/ 1049853 h 2991507"/>
              <a:gd name="connsiteX30" fmla="*/ 998684 w 1983014"/>
              <a:gd name="connsiteY30" fmla="*/ 813397 h 2991507"/>
              <a:gd name="connsiteX31" fmla="*/ 1491078 w 1983014"/>
              <a:gd name="connsiteY31" fmla="*/ 701311 h 2991507"/>
              <a:gd name="connsiteX32" fmla="*/ 1503680 w 1983014"/>
              <a:gd name="connsiteY32" fmla="*/ 708401 h 2991507"/>
              <a:gd name="connsiteX0" fmla="*/ 1503750 w 1983084"/>
              <a:gd name="connsiteY0" fmla="*/ 708401 h 2991507"/>
              <a:gd name="connsiteX1" fmla="*/ 1441157 w 1983084"/>
              <a:gd name="connsiteY1" fmla="*/ 919813 h 2991507"/>
              <a:gd name="connsiteX2" fmla="*/ 1219954 w 1983084"/>
              <a:gd name="connsiteY2" fmla="*/ 1213129 h 2991507"/>
              <a:gd name="connsiteX3" fmla="*/ 939073 w 1983084"/>
              <a:gd name="connsiteY3" fmla="*/ 1450576 h 2991507"/>
              <a:gd name="connsiteX4" fmla="*/ 596812 w 1983084"/>
              <a:gd name="connsiteY4" fmla="*/ 1632245 h 2991507"/>
              <a:gd name="connsiteX5" fmla="*/ 767160 w 1983084"/>
              <a:gd name="connsiteY5" fmla="*/ 1653421 h 2991507"/>
              <a:gd name="connsiteX6" fmla="*/ 1304774 w 1983084"/>
              <a:gd name="connsiteY6" fmla="*/ 1655250 h 2991507"/>
              <a:gd name="connsiteX7" fmla="*/ 1704866 w 1983084"/>
              <a:gd name="connsiteY7" fmla="*/ 1749816 h 2991507"/>
              <a:gd name="connsiteX8" fmla="*/ 1962155 w 1983084"/>
              <a:gd name="connsiteY8" fmla="*/ 1866208 h 2991507"/>
              <a:gd name="connsiteX9" fmla="*/ 1936029 w 1983084"/>
              <a:gd name="connsiteY9" fmla="*/ 1943962 h 2991507"/>
              <a:gd name="connsiteX10" fmla="*/ 1683042 w 1983084"/>
              <a:gd name="connsiteY10" fmla="*/ 2106263 h 2991507"/>
              <a:gd name="connsiteX11" fmla="*/ 1282950 w 1983084"/>
              <a:gd name="connsiteY11" fmla="*/ 2208104 h 2991507"/>
              <a:gd name="connsiteX12" fmla="*/ 965635 w 1983084"/>
              <a:gd name="connsiteY12" fmla="*/ 2195250 h 2991507"/>
              <a:gd name="connsiteX13" fmla="*/ 608543 w 1983084"/>
              <a:gd name="connsiteY13" fmla="*/ 2089164 h 2991507"/>
              <a:gd name="connsiteX14" fmla="*/ 351749 w 1983084"/>
              <a:gd name="connsiteY14" fmla="*/ 1949541 h 2991507"/>
              <a:gd name="connsiteX15" fmla="*/ 342903 w 1983084"/>
              <a:gd name="connsiteY15" fmla="*/ 1997936 h 2991507"/>
              <a:gd name="connsiteX16" fmla="*/ 396859 w 1983084"/>
              <a:gd name="connsiteY16" fmla="*/ 2349194 h 2991507"/>
              <a:gd name="connsiteX17" fmla="*/ 489005 w 1983084"/>
              <a:gd name="connsiteY17" fmla="*/ 2732957 h 2991507"/>
              <a:gd name="connsiteX18" fmla="*/ 553043 w 1983084"/>
              <a:gd name="connsiteY18" fmla="*/ 2882494 h 2991507"/>
              <a:gd name="connsiteX19" fmla="*/ 250562 w 1983084"/>
              <a:gd name="connsiteY19" fmla="*/ 2991507 h 2991507"/>
              <a:gd name="connsiteX20" fmla="*/ 63305 w 1983084"/>
              <a:gd name="connsiteY20" fmla="*/ 2363639 h 2991507"/>
              <a:gd name="connsiteX21" fmla="*/ 199 w 1983084"/>
              <a:gd name="connsiteY21" fmla="*/ 1690577 h 2991507"/>
              <a:gd name="connsiteX22" fmla="*/ 120046 w 1983084"/>
              <a:gd name="connsiteY22" fmla="*/ 908009 h 2991507"/>
              <a:gd name="connsiteX23" fmla="*/ 308178 w 1983084"/>
              <a:gd name="connsiteY23" fmla="*/ 433148 h 2991507"/>
              <a:gd name="connsiteX24" fmla="*/ 473685 w 1983084"/>
              <a:gd name="connsiteY24" fmla="*/ 172515 h 2991507"/>
              <a:gd name="connsiteX25" fmla="*/ 642536 w 1983084"/>
              <a:gd name="connsiteY25" fmla="*/ 0 h 2991507"/>
              <a:gd name="connsiteX26" fmla="*/ 761758 w 1983084"/>
              <a:gd name="connsiteY26" fmla="*/ 332056 h 2991507"/>
              <a:gd name="connsiteX27" fmla="*/ 754644 w 1983084"/>
              <a:gd name="connsiteY27" fmla="*/ 678085 h 2991507"/>
              <a:gd name="connsiteX28" fmla="*/ 577542 w 1983084"/>
              <a:gd name="connsiteY28" fmla="*/ 1005788 h 2991507"/>
              <a:gd name="connsiteX29" fmla="*/ 580016 w 1983084"/>
              <a:gd name="connsiteY29" fmla="*/ 1049853 h 2991507"/>
              <a:gd name="connsiteX30" fmla="*/ 998754 w 1983084"/>
              <a:gd name="connsiteY30" fmla="*/ 813397 h 2991507"/>
              <a:gd name="connsiteX31" fmla="*/ 1491148 w 1983084"/>
              <a:gd name="connsiteY31" fmla="*/ 701311 h 2991507"/>
              <a:gd name="connsiteX32" fmla="*/ 1503750 w 1983084"/>
              <a:gd name="connsiteY32" fmla="*/ 708401 h 2991507"/>
              <a:gd name="connsiteX0" fmla="*/ 1503751 w 1983085"/>
              <a:gd name="connsiteY0" fmla="*/ 708401 h 2991507"/>
              <a:gd name="connsiteX1" fmla="*/ 1441158 w 1983085"/>
              <a:gd name="connsiteY1" fmla="*/ 919813 h 2991507"/>
              <a:gd name="connsiteX2" fmla="*/ 1219955 w 1983085"/>
              <a:gd name="connsiteY2" fmla="*/ 1213129 h 2991507"/>
              <a:gd name="connsiteX3" fmla="*/ 939074 w 1983085"/>
              <a:gd name="connsiteY3" fmla="*/ 1450576 h 2991507"/>
              <a:gd name="connsiteX4" fmla="*/ 596813 w 1983085"/>
              <a:gd name="connsiteY4" fmla="*/ 1632245 h 2991507"/>
              <a:gd name="connsiteX5" fmla="*/ 767161 w 1983085"/>
              <a:gd name="connsiteY5" fmla="*/ 1653421 h 2991507"/>
              <a:gd name="connsiteX6" fmla="*/ 1304775 w 1983085"/>
              <a:gd name="connsiteY6" fmla="*/ 1655250 h 2991507"/>
              <a:gd name="connsiteX7" fmla="*/ 1704867 w 1983085"/>
              <a:gd name="connsiteY7" fmla="*/ 1749816 h 2991507"/>
              <a:gd name="connsiteX8" fmla="*/ 1962156 w 1983085"/>
              <a:gd name="connsiteY8" fmla="*/ 1866208 h 2991507"/>
              <a:gd name="connsiteX9" fmla="*/ 1936030 w 1983085"/>
              <a:gd name="connsiteY9" fmla="*/ 1943962 h 2991507"/>
              <a:gd name="connsiteX10" fmla="*/ 1683043 w 1983085"/>
              <a:gd name="connsiteY10" fmla="*/ 2106263 h 2991507"/>
              <a:gd name="connsiteX11" fmla="*/ 1282951 w 1983085"/>
              <a:gd name="connsiteY11" fmla="*/ 2208104 h 2991507"/>
              <a:gd name="connsiteX12" fmla="*/ 965636 w 1983085"/>
              <a:gd name="connsiteY12" fmla="*/ 2195250 h 2991507"/>
              <a:gd name="connsiteX13" fmla="*/ 608544 w 1983085"/>
              <a:gd name="connsiteY13" fmla="*/ 2089164 h 2991507"/>
              <a:gd name="connsiteX14" fmla="*/ 351750 w 1983085"/>
              <a:gd name="connsiteY14" fmla="*/ 1949541 h 2991507"/>
              <a:gd name="connsiteX15" fmla="*/ 342904 w 1983085"/>
              <a:gd name="connsiteY15" fmla="*/ 1997936 h 2991507"/>
              <a:gd name="connsiteX16" fmla="*/ 396860 w 1983085"/>
              <a:gd name="connsiteY16" fmla="*/ 2349194 h 2991507"/>
              <a:gd name="connsiteX17" fmla="*/ 509109 w 1983085"/>
              <a:gd name="connsiteY17" fmla="*/ 2762247 h 2991507"/>
              <a:gd name="connsiteX18" fmla="*/ 553044 w 1983085"/>
              <a:gd name="connsiteY18" fmla="*/ 2882494 h 2991507"/>
              <a:gd name="connsiteX19" fmla="*/ 250563 w 1983085"/>
              <a:gd name="connsiteY19" fmla="*/ 2991507 h 2991507"/>
              <a:gd name="connsiteX20" fmla="*/ 63306 w 1983085"/>
              <a:gd name="connsiteY20" fmla="*/ 2363639 h 2991507"/>
              <a:gd name="connsiteX21" fmla="*/ 200 w 1983085"/>
              <a:gd name="connsiteY21" fmla="*/ 1690577 h 2991507"/>
              <a:gd name="connsiteX22" fmla="*/ 120047 w 1983085"/>
              <a:gd name="connsiteY22" fmla="*/ 908009 h 2991507"/>
              <a:gd name="connsiteX23" fmla="*/ 308179 w 1983085"/>
              <a:gd name="connsiteY23" fmla="*/ 433148 h 2991507"/>
              <a:gd name="connsiteX24" fmla="*/ 473686 w 1983085"/>
              <a:gd name="connsiteY24" fmla="*/ 172515 h 2991507"/>
              <a:gd name="connsiteX25" fmla="*/ 642537 w 1983085"/>
              <a:gd name="connsiteY25" fmla="*/ 0 h 2991507"/>
              <a:gd name="connsiteX26" fmla="*/ 761759 w 1983085"/>
              <a:gd name="connsiteY26" fmla="*/ 332056 h 2991507"/>
              <a:gd name="connsiteX27" fmla="*/ 754645 w 1983085"/>
              <a:gd name="connsiteY27" fmla="*/ 678085 h 2991507"/>
              <a:gd name="connsiteX28" fmla="*/ 577543 w 1983085"/>
              <a:gd name="connsiteY28" fmla="*/ 1005788 h 2991507"/>
              <a:gd name="connsiteX29" fmla="*/ 580017 w 1983085"/>
              <a:gd name="connsiteY29" fmla="*/ 1049853 h 2991507"/>
              <a:gd name="connsiteX30" fmla="*/ 998755 w 1983085"/>
              <a:gd name="connsiteY30" fmla="*/ 813397 h 2991507"/>
              <a:gd name="connsiteX31" fmla="*/ 1491149 w 1983085"/>
              <a:gd name="connsiteY31" fmla="*/ 701311 h 2991507"/>
              <a:gd name="connsiteX32" fmla="*/ 1503751 w 1983085"/>
              <a:gd name="connsiteY32" fmla="*/ 708401 h 29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83085" h="2991507">
                <a:moveTo>
                  <a:pt x="1503751" y="708401"/>
                </a:moveTo>
                <a:cubicBezTo>
                  <a:pt x="1523712" y="737061"/>
                  <a:pt x="1480707" y="845173"/>
                  <a:pt x="1441158" y="919813"/>
                </a:cubicBezTo>
                <a:cubicBezTo>
                  <a:pt x="1395959" y="1005116"/>
                  <a:pt x="1303636" y="1124669"/>
                  <a:pt x="1219955" y="1213129"/>
                </a:cubicBezTo>
                <a:cubicBezTo>
                  <a:pt x="1136275" y="1301590"/>
                  <a:pt x="1042931" y="1380723"/>
                  <a:pt x="939074" y="1450576"/>
                </a:cubicBezTo>
                <a:cubicBezTo>
                  <a:pt x="835217" y="1520429"/>
                  <a:pt x="606345" y="1620692"/>
                  <a:pt x="596813" y="1632245"/>
                </a:cubicBezTo>
                <a:cubicBezTo>
                  <a:pt x="587281" y="1643798"/>
                  <a:pt x="649167" y="1649587"/>
                  <a:pt x="767161" y="1653421"/>
                </a:cubicBezTo>
                <a:cubicBezTo>
                  <a:pt x="885155" y="1657255"/>
                  <a:pt x="1148491" y="1639184"/>
                  <a:pt x="1304775" y="1655250"/>
                </a:cubicBezTo>
                <a:cubicBezTo>
                  <a:pt x="1461059" y="1671316"/>
                  <a:pt x="1595303" y="1714658"/>
                  <a:pt x="1704867" y="1749816"/>
                </a:cubicBezTo>
                <a:cubicBezTo>
                  <a:pt x="1814430" y="1784976"/>
                  <a:pt x="1923629" y="1833850"/>
                  <a:pt x="1962156" y="1866208"/>
                </a:cubicBezTo>
                <a:cubicBezTo>
                  <a:pt x="2000683" y="1898565"/>
                  <a:pt x="1982548" y="1903952"/>
                  <a:pt x="1936030" y="1943962"/>
                </a:cubicBezTo>
                <a:cubicBezTo>
                  <a:pt x="1889511" y="1983971"/>
                  <a:pt x="1791890" y="2062239"/>
                  <a:pt x="1683043" y="2106263"/>
                </a:cubicBezTo>
                <a:cubicBezTo>
                  <a:pt x="1574197" y="2150286"/>
                  <a:pt x="1402519" y="2193274"/>
                  <a:pt x="1282951" y="2208104"/>
                </a:cubicBezTo>
                <a:cubicBezTo>
                  <a:pt x="1163382" y="2222935"/>
                  <a:pt x="1078036" y="2215074"/>
                  <a:pt x="965636" y="2195250"/>
                </a:cubicBezTo>
                <a:cubicBezTo>
                  <a:pt x="853235" y="2175427"/>
                  <a:pt x="710858" y="2130115"/>
                  <a:pt x="608544" y="2089164"/>
                </a:cubicBezTo>
                <a:cubicBezTo>
                  <a:pt x="506230" y="2048213"/>
                  <a:pt x="368968" y="1961518"/>
                  <a:pt x="351750" y="1949541"/>
                </a:cubicBezTo>
                <a:cubicBezTo>
                  <a:pt x="334532" y="1937564"/>
                  <a:pt x="335386" y="1931327"/>
                  <a:pt x="342904" y="1997936"/>
                </a:cubicBezTo>
                <a:cubicBezTo>
                  <a:pt x="350422" y="2064545"/>
                  <a:pt x="369159" y="2221809"/>
                  <a:pt x="396860" y="2349194"/>
                </a:cubicBezTo>
                <a:cubicBezTo>
                  <a:pt x="424561" y="2476579"/>
                  <a:pt x="467735" y="2639985"/>
                  <a:pt x="509109" y="2762247"/>
                </a:cubicBezTo>
                <a:lnTo>
                  <a:pt x="553044" y="2882494"/>
                </a:lnTo>
                <a:cubicBezTo>
                  <a:pt x="473777" y="2939687"/>
                  <a:pt x="326860" y="2968014"/>
                  <a:pt x="250563" y="2991507"/>
                </a:cubicBezTo>
                <a:cubicBezTo>
                  <a:pt x="170949" y="2783480"/>
                  <a:pt x="105033" y="2580461"/>
                  <a:pt x="63306" y="2363639"/>
                </a:cubicBezTo>
                <a:cubicBezTo>
                  <a:pt x="21579" y="2146817"/>
                  <a:pt x="-2461" y="1929490"/>
                  <a:pt x="200" y="1690577"/>
                </a:cubicBezTo>
                <a:cubicBezTo>
                  <a:pt x="2859" y="1451663"/>
                  <a:pt x="68717" y="1117581"/>
                  <a:pt x="120047" y="908009"/>
                </a:cubicBezTo>
                <a:cubicBezTo>
                  <a:pt x="171377" y="698438"/>
                  <a:pt x="249239" y="555730"/>
                  <a:pt x="308179" y="433148"/>
                </a:cubicBezTo>
                <a:cubicBezTo>
                  <a:pt x="367119" y="310566"/>
                  <a:pt x="414822" y="245163"/>
                  <a:pt x="473686" y="172515"/>
                </a:cubicBezTo>
                <a:cubicBezTo>
                  <a:pt x="525192" y="108949"/>
                  <a:pt x="595112" y="17610"/>
                  <a:pt x="642537" y="0"/>
                </a:cubicBezTo>
                <a:cubicBezTo>
                  <a:pt x="709556" y="115352"/>
                  <a:pt x="737990" y="210065"/>
                  <a:pt x="761759" y="332056"/>
                </a:cubicBezTo>
                <a:cubicBezTo>
                  <a:pt x="780973" y="477891"/>
                  <a:pt x="781276" y="547748"/>
                  <a:pt x="754645" y="678085"/>
                </a:cubicBezTo>
                <a:cubicBezTo>
                  <a:pt x="727497" y="810951"/>
                  <a:pt x="606647" y="943826"/>
                  <a:pt x="577543" y="1005788"/>
                </a:cubicBezTo>
                <a:cubicBezTo>
                  <a:pt x="548438" y="1067749"/>
                  <a:pt x="509816" y="1081918"/>
                  <a:pt x="580017" y="1049853"/>
                </a:cubicBezTo>
                <a:cubicBezTo>
                  <a:pt x="650219" y="1017789"/>
                  <a:pt x="846899" y="871489"/>
                  <a:pt x="998755" y="813397"/>
                </a:cubicBezTo>
                <a:cubicBezTo>
                  <a:pt x="1150609" y="755308"/>
                  <a:pt x="1446228" y="697135"/>
                  <a:pt x="1491149" y="701311"/>
                </a:cubicBezTo>
                <a:cubicBezTo>
                  <a:pt x="1496764" y="701833"/>
                  <a:pt x="1500901" y="704307"/>
                  <a:pt x="1503751" y="70840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CA958C4-3098-E1EC-8CB0-92606B597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1551484" y="1559793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775645" y="4073460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81" y="4807207"/>
            <a:ext cx="918368" cy="1207049"/>
            <a:chOff x="-78390" y="3121814"/>
            <a:chExt cx="1118491" cy="147007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601441" y="6064350"/>
            <a:ext cx="1531574" cy="58399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59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ruházat, személy, fedett pályás, közönség látható&#10;&#10;Automatikusan generált leírás">
            <a:extLst>
              <a:ext uri="{FF2B5EF4-FFF2-40B4-BE49-F238E27FC236}">
                <a16:creationId xmlns:a16="http://schemas.microsoft.com/office/drawing/2014/main" id="{2B110240-6C12-6A72-CE6F-26A179C57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12874"/>
          <a:stretch/>
        </p:blipFill>
        <p:spPr>
          <a:xfrm>
            <a:off x="1" y="10"/>
            <a:ext cx="1219882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5A9483-475E-DA22-2C68-098571107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81002" y="381000"/>
            <a:ext cx="6858002" cy="609600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8000"/>
                </a:srgbClr>
              </a:gs>
              <a:gs pos="59000">
                <a:srgbClr val="000000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0D816E-A0CF-56DD-CBDF-90FC04D07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3289" y="4974848"/>
            <a:ext cx="1608201" cy="2140644"/>
            <a:chOff x="-59345" y="4538825"/>
            <a:chExt cx="1947033" cy="259165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43F2BC-5371-10D7-02D1-85C3E4A88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437924" flipH="1" flipV="1">
              <a:off x="197686" y="4281794"/>
              <a:ext cx="1284318" cy="1798380"/>
            </a:xfrm>
            <a:custGeom>
              <a:avLst/>
              <a:gdLst>
                <a:gd name="connsiteX0" fmla="*/ 973884 w 1284318"/>
                <a:gd name="connsiteY0" fmla="*/ 319757 h 1798380"/>
                <a:gd name="connsiteX1" fmla="*/ 933347 w 1284318"/>
                <a:gd name="connsiteY1" fmla="*/ 456675 h 1798380"/>
                <a:gd name="connsiteX2" fmla="*/ 790087 w 1284318"/>
                <a:gd name="connsiteY2" fmla="*/ 646637 h 1798380"/>
                <a:gd name="connsiteX3" fmla="*/ 608179 w 1284318"/>
                <a:gd name="connsiteY3" fmla="*/ 800416 h 1798380"/>
                <a:gd name="connsiteX4" fmla="*/ 386518 w 1284318"/>
                <a:gd name="connsiteY4" fmla="*/ 918072 h 1798380"/>
                <a:gd name="connsiteX5" fmla="*/ 496841 w 1284318"/>
                <a:gd name="connsiteY5" fmla="*/ 931786 h 1798380"/>
                <a:gd name="connsiteX6" fmla="*/ 845020 w 1284318"/>
                <a:gd name="connsiteY6" fmla="*/ 932971 h 1798380"/>
                <a:gd name="connsiteX7" fmla="*/ 1104134 w 1284318"/>
                <a:gd name="connsiteY7" fmla="*/ 994216 h 1798380"/>
                <a:gd name="connsiteX8" fmla="*/ 1270764 w 1284318"/>
                <a:gd name="connsiteY8" fmla="*/ 1069595 h 1798380"/>
                <a:gd name="connsiteX9" fmla="*/ 1253844 w 1284318"/>
                <a:gd name="connsiteY9" fmla="*/ 1119951 h 1798380"/>
                <a:gd name="connsiteX10" fmla="*/ 1090000 w 1284318"/>
                <a:gd name="connsiteY10" fmla="*/ 1225064 h 1798380"/>
                <a:gd name="connsiteX11" fmla="*/ 830886 w 1284318"/>
                <a:gd name="connsiteY11" fmla="*/ 1291019 h 1798380"/>
                <a:gd name="connsiteX12" fmla="*/ 625381 w 1284318"/>
                <a:gd name="connsiteY12" fmla="*/ 1282695 h 1798380"/>
                <a:gd name="connsiteX13" fmla="*/ 394115 w 1284318"/>
                <a:gd name="connsiteY13" fmla="*/ 1213990 h 1798380"/>
                <a:gd name="connsiteX14" fmla="*/ 227806 w 1284318"/>
                <a:gd name="connsiteY14" fmla="*/ 1123564 h 1798380"/>
                <a:gd name="connsiteX15" fmla="*/ 222077 w 1284318"/>
                <a:gd name="connsiteY15" fmla="*/ 1154907 h 1798380"/>
                <a:gd name="connsiteX16" fmla="*/ 257021 w 1284318"/>
                <a:gd name="connsiteY16" fmla="*/ 1382395 h 1798380"/>
                <a:gd name="connsiteX17" fmla="*/ 329718 w 1284318"/>
                <a:gd name="connsiteY17" fmla="*/ 1649903 h 1798380"/>
                <a:gd name="connsiteX18" fmla="*/ 358172 w 1284318"/>
                <a:gd name="connsiteY18" fmla="*/ 1727779 h 1798380"/>
                <a:gd name="connsiteX19" fmla="*/ 162274 w 1284318"/>
                <a:gd name="connsiteY19" fmla="*/ 1798380 h 1798380"/>
                <a:gd name="connsiteX20" fmla="*/ 40999 w 1284318"/>
                <a:gd name="connsiteY20" fmla="*/ 1391750 h 1798380"/>
                <a:gd name="connsiteX21" fmla="*/ 130 w 1284318"/>
                <a:gd name="connsiteY21" fmla="*/ 955850 h 1798380"/>
                <a:gd name="connsiteX22" fmla="*/ 77747 w 1284318"/>
                <a:gd name="connsiteY22" fmla="*/ 449030 h 1798380"/>
                <a:gd name="connsiteX23" fmla="*/ 136820 w 1284318"/>
                <a:gd name="connsiteY23" fmla="*/ 274135 h 1798380"/>
                <a:gd name="connsiteX24" fmla="*/ 169577 w 1284318"/>
                <a:gd name="connsiteY24" fmla="*/ 204912 h 1798380"/>
                <a:gd name="connsiteX25" fmla="*/ 473768 w 1284318"/>
                <a:gd name="connsiteY25" fmla="*/ 0 h 1798380"/>
                <a:gd name="connsiteX26" fmla="*/ 493343 w 1284318"/>
                <a:gd name="connsiteY26" fmla="*/ 76022 h 1798380"/>
                <a:gd name="connsiteX27" fmla="*/ 488736 w 1284318"/>
                <a:gd name="connsiteY27" fmla="*/ 300123 h 1798380"/>
                <a:gd name="connsiteX28" fmla="*/ 374038 w 1284318"/>
                <a:gd name="connsiteY28" fmla="*/ 512355 h 1798380"/>
                <a:gd name="connsiteX29" fmla="*/ 375640 w 1284318"/>
                <a:gd name="connsiteY29" fmla="*/ 540894 h 1798380"/>
                <a:gd name="connsiteX30" fmla="*/ 646830 w 1284318"/>
                <a:gd name="connsiteY30" fmla="*/ 387756 h 1798380"/>
                <a:gd name="connsiteX31" fmla="*/ 965722 w 1284318"/>
                <a:gd name="connsiteY31" fmla="*/ 315165 h 1798380"/>
                <a:gd name="connsiteX32" fmla="*/ 973884 w 1284318"/>
                <a:gd name="connsiteY32" fmla="*/ 319757 h 179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84318" h="1798380">
                  <a:moveTo>
                    <a:pt x="973884" y="319757"/>
                  </a:moveTo>
                  <a:cubicBezTo>
                    <a:pt x="986811" y="338318"/>
                    <a:pt x="958960" y="408335"/>
                    <a:pt x="933347" y="456675"/>
                  </a:cubicBezTo>
                  <a:cubicBezTo>
                    <a:pt x="904074" y="511920"/>
                    <a:pt x="844282" y="589347"/>
                    <a:pt x="790087" y="646637"/>
                  </a:cubicBezTo>
                  <a:cubicBezTo>
                    <a:pt x="735893" y="703928"/>
                    <a:pt x="675440" y="755177"/>
                    <a:pt x="608179" y="800416"/>
                  </a:cubicBezTo>
                  <a:cubicBezTo>
                    <a:pt x="540917" y="845656"/>
                    <a:pt x="392691" y="910590"/>
                    <a:pt x="386518" y="918072"/>
                  </a:cubicBezTo>
                  <a:cubicBezTo>
                    <a:pt x="380344" y="925554"/>
                    <a:pt x="420424" y="929303"/>
                    <a:pt x="496841" y="931786"/>
                  </a:cubicBezTo>
                  <a:cubicBezTo>
                    <a:pt x="573259" y="934270"/>
                    <a:pt x="743805" y="922566"/>
                    <a:pt x="845020" y="932971"/>
                  </a:cubicBezTo>
                  <a:cubicBezTo>
                    <a:pt x="946235" y="943376"/>
                    <a:pt x="1033176" y="971446"/>
                    <a:pt x="1104134" y="994216"/>
                  </a:cubicBezTo>
                  <a:cubicBezTo>
                    <a:pt x="1175091" y="1016986"/>
                    <a:pt x="1245812" y="1048639"/>
                    <a:pt x="1270764" y="1069595"/>
                  </a:cubicBezTo>
                  <a:cubicBezTo>
                    <a:pt x="1295715" y="1090551"/>
                    <a:pt x="1283970" y="1094040"/>
                    <a:pt x="1253844" y="1119951"/>
                  </a:cubicBezTo>
                  <a:cubicBezTo>
                    <a:pt x="1223716" y="1145863"/>
                    <a:pt x="1160493" y="1196552"/>
                    <a:pt x="1090000" y="1225064"/>
                  </a:cubicBezTo>
                  <a:cubicBezTo>
                    <a:pt x="1019507" y="1253574"/>
                    <a:pt x="908322" y="1281415"/>
                    <a:pt x="830886" y="1291019"/>
                  </a:cubicBezTo>
                  <a:cubicBezTo>
                    <a:pt x="753449" y="1300625"/>
                    <a:pt x="698175" y="1295534"/>
                    <a:pt x="625381" y="1282695"/>
                  </a:cubicBezTo>
                  <a:cubicBezTo>
                    <a:pt x="552586" y="1269857"/>
                    <a:pt x="460377" y="1240511"/>
                    <a:pt x="394115" y="1213990"/>
                  </a:cubicBezTo>
                  <a:cubicBezTo>
                    <a:pt x="327853" y="1187468"/>
                    <a:pt x="238957" y="1131321"/>
                    <a:pt x="227806" y="1123564"/>
                  </a:cubicBezTo>
                  <a:cubicBezTo>
                    <a:pt x="216655" y="1115808"/>
                    <a:pt x="217208" y="1111768"/>
                    <a:pt x="222077" y="1154907"/>
                  </a:cubicBezTo>
                  <a:cubicBezTo>
                    <a:pt x="226946" y="1198045"/>
                    <a:pt x="239081" y="1299895"/>
                    <a:pt x="257021" y="1382395"/>
                  </a:cubicBezTo>
                  <a:cubicBezTo>
                    <a:pt x="274961" y="1464894"/>
                    <a:pt x="302922" y="1570722"/>
                    <a:pt x="329718" y="1649903"/>
                  </a:cubicBezTo>
                  <a:lnTo>
                    <a:pt x="358172" y="1727779"/>
                  </a:lnTo>
                  <a:cubicBezTo>
                    <a:pt x="306835" y="1764820"/>
                    <a:pt x="211687" y="1783165"/>
                    <a:pt x="162274" y="1798380"/>
                  </a:cubicBezTo>
                  <a:cubicBezTo>
                    <a:pt x="110713" y="1663654"/>
                    <a:pt x="68023" y="1532171"/>
                    <a:pt x="40999" y="1391750"/>
                  </a:cubicBezTo>
                  <a:cubicBezTo>
                    <a:pt x="13975" y="1251328"/>
                    <a:pt x="-1594" y="1110579"/>
                    <a:pt x="130" y="955850"/>
                  </a:cubicBezTo>
                  <a:cubicBezTo>
                    <a:pt x="1851" y="801121"/>
                    <a:pt x="44504" y="584757"/>
                    <a:pt x="77747" y="449030"/>
                  </a:cubicBezTo>
                  <a:cubicBezTo>
                    <a:pt x="94369" y="381167"/>
                    <a:pt x="115286" y="324130"/>
                    <a:pt x="136820" y="274135"/>
                  </a:cubicBezTo>
                  <a:lnTo>
                    <a:pt x="169577" y="204912"/>
                  </a:lnTo>
                  <a:lnTo>
                    <a:pt x="473768" y="0"/>
                  </a:lnTo>
                  <a:lnTo>
                    <a:pt x="493343" y="76022"/>
                  </a:lnTo>
                  <a:cubicBezTo>
                    <a:pt x="505787" y="170470"/>
                    <a:pt x="505983" y="215712"/>
                    <a:pt x="488736" y="300123"/>
                  </a:cubicBezTo>
                  <a:cubicBezTo>
                    <a:pt x="471154" y="386172"/>
                    <a:pt x="392887" y="472227"/>
                    <a:pt x="374038" y="512355"/>
                  </a:cubicBezTo>
                  <a:cubicBezTo>
                    <a:pt x="355189" y="552484"/>
                    <a:pt x="330175" y="561660"/>
                    <a:pt x="375640" y="540894"/>
                  </a:cubicBezTo>
                  <a:cubicBezTo>
                    <a:pt x="421106" y="520128"/>
                    <a:pt x="548483" y="425379"/>
                    <a:pt x="646830" y="387756"/>
                  </a:cubicBezTo>
                  <a:cubicBezTo>
                    <a:pt x="745176" y="350135"/>
                    <a:pt x="936630" y="312461"/>
                    <a:pt x="965722" y="315165"/>
                  </a:cubicBezTo>
                  <a:cubicBezTo>
                    <a:pt x="969359" y="315503"/>
                    <a:pt x="972038" y="317105"/>
                    <a:pt x="973884" y="319757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DA6763D-874E-E43E-F9BF-6F044417D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437924" flipH="1" flipV="1">
              <a:off x="197686" y="4281794"/>
              <a:ext cx="1284318" cy="1798380"/>
            </a:xfrm>
            <a:custGeom>
              <a:avLst/>
              <a:gdLst>
                <a:gd name="connsiteX0" fmla="*/ 973884 w 1284318"/>
                <a:gd name="connsiteY0" fmla="*/ 319757 h 1798380"/>
                <a:gd name="connsiteX1" fmla="*/ 933347 w 1284318"/>
                <a:gd name="connsiteY1" fmla="*/ 456675 h 1798380"/>
                <a:gd name="connsiteX2" fmla="*/ 790087 w 1284318"/>
                <a:gd name="connsiteY2" fmla="*/ 646637 h 1798380"/>
                <a:gd name="connsiteX3" fmla="*/ 608179 w 1284318"/>
                <a:gd name="connsiteY3" fmla="*/ 800416 h 1798380"/>
                <a:gd name="connsiteX4" fmla="*/ 386518 w 1284318"/>
                <a:gd name="connsiteY4" fmla="*/ 918072 h 1798380"/>
                <a:gd name="connsiteX5" fmla="*/ 496841 w 1284318"/>
                <a:gd name="connsiteY5" fmla="*/ 931786 h 1798380"/>
                <a:gd name="connsiteX6" fmla="*/ 845020 w 1284318"/>
                <a:gd name="connsiteY6" fmla="*/ 932971 h 1798380"/>
                <a:gd name="connsiteX7" fmla="*/ 1104134 w 1284318"/>
                <a:gd name="connsiteY7" fmla="*/ 994216 h 1798380"/>
                <a:gd name="connsiteX8" fmla="*/ 1270764 w 1284318"/>
                <a:gd name="connsiteY8" fmla="*/ 1069595 h 1798380"/>
                <a:gd name="connsiteX9" fmla="*/ 1253844 w 1284318"/>
                <a:gd name="connsiteY9" fmla="*/ 1119951 h 1798380"/>
                <a:gd name="connsiteX10" fmla="*/ 1090000 w 1284318"/>
                <a:gd name="connsiteY10" fmla="*/ 1225064 h 1798380"/>
                <a:gd name="connsiteX11" fmla="*/ 830886 w 1284318"/>
                <a:gd name="connsiteY11" fmla="*/ 1291019 h 1798380"/>
                <a:gd name="connsiteX12" fmla="*/ 625381 w 1284318"/>
                <a:gd name="connsiteY12" fmla="*/ 1282695 h 1798380"/>
                <a:gd name="connsiteX13" fmla="*/ 394115 w 1284318"/>
                <a:gd name="connsiteY13" fmla="*/ 1213990 h 1798380"/>
                <a:gd name="connsiteX14" fmla="*/ 227806 w 1284318"/>
                <a:gd name="connsiteY14" fmla="*/ 1123564 h 1798380"/>
                <a:gd name="connsiteX15" fmla="*/ 222077 w 1284318"/>
                <a:gd name="connsiteY15" fmla="*/ 1154907 h 1798380"/>
                <a:gd name="connsiteX16" fmla="*/ 257021 w 1284318"/>
                <a:gd name="connsiteY16" fmla="*/ 1382395 h 1798380"/>
                <a:gd name="connsiteX17" fmla="*/ 329718 w 1284318"/>
                <a:gd name="connsiteY17" fmla="*/ 1649903 h 1798380"/>
                <a:gd name="connsiteX18" fmla="*/ 358172 w 1284318"/>
                <a:gd name="connsiteY18" fmla="*/ 1727779 h 1798380"/>
                <a:gd name="connsiteX19" fmla="*/ 162274 w 1284318"/>
                <a:gd name="connsiteY19" fmla="*/ 1798380 h 1798380"/>
                <a:gd name="connsiteX20" fmla="*/ 40999 w 1284318"/>
                <a:gd name="connsiteY20" fmla="*/ 1391750 h 1798380"/>
                <a:gd name="connsiteX21" fmla="*/ 130 w 1284318"/>
                <a:gd name="connsiteY21" fmla="*/ 955850 h 1798380"/>
                <a:gd name="connsiteX22" fmla="*/ 77747 w 1284318"/>
                <a:gd name="connsiteY22" fmla="*/ 449030 h 1798380"/>
                <a:gd name="connsiteX23" fmla="*/ 136820 w 1284318"/>
                <a:gd name="connsiteY23" fmla="*/ 274135 h 1798380"/>
                <a:gd name="connsiteX24" fmla="*/ 169577 w 1284318"/>
                <a:gd name="connsiteY24" fmla="*/ 204912 h 1798380"/>
                <a:gd name="connsiteX25" fmla="*/ 473768 w 1284318"/>
                <a:gd name="connsiteY25" fmla="*/ 0 h 1798380"/>
                <a:gd name="connsiteX26" fmla="*/ 493343 w 1284318"/>
                <a:gd name="connsiteY26" fmla="*/ 76022 h 1798380"/>
                <a:gd name="connsiteX27" fmla="*/ 488736 w 1284318"/>
                <a:gd name="connsiteY27" fmla="*/ 300123 h 1798380"/>
                <a:gd name="connsiteX28" fmla="*/ 374038 w 1284318"/>
                <a:gd name="connsiteY28" fmla="*/ 512355 h 1798380"/>
                <a:gd name="connsiteX29" fmla="*/ 375640 w 1284318"/>
                <a:gd name="connsiteY29" fmla="*/ 540894 h 1798380"/>
                <a:gd name="connsiteX30" fmla="*/ 646830 w 1284318"/>
                <a:gd name="connsiteY30" fmla="*/ 387756 h 1798380"/>
                <a:gd name="connsiteX31" fmla="*/ 965722 w 1284318"/>
                <a:gd name="connsiteY31" fmla="*/ 315165 h 1798380"/>
                <a:gd name="connsiteX32" fmla="*/ 973884 w 1284318"/>
                <a:gd name="connsiteY32" fmla="*/ 319757 h 179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84318" h="1798380">
                  <a:moveTo>
                    <a:pt x="973884" y="319757"/>
                  </a:moveTo>
                  <a:cubicBezTo>
                    <a:pt x="986811" y="338318"/>
                    <a:pt x="958960" y="408335"/>
                    <a:pt x="933347" y="456675"/>
                  </a:cubicBezTo>
                  <a:cubicBezTo>
                    <a:pt x="904074" y="511920"/>
                    <a:pt x="844282" y="589347"/>
                    <a:pt x="790087" y="646637"/>
                  </a:cubicBezTo>
                  <a:cubicBezTo>
                    <a:pt x="735893" y="703928"/>
                    <a:pt x="675440" y="755177"/>
                    <a:pt x="608179" y="800416"/>
                  </a:cubicBezTo>
                  <a:cubicBezTo>
                    <a:pt x="540917" y="845656"/>
                    <a:pt x="392691" y="910590"/>
                    <a:pt x="386518" y="918072"/>
                  </a:cubicBezTo>
                  <a:cubicBezTo>
                    <a:pt x="380344" y="925554"/>
                    <a:pt x="420424" y="929303"/>
                    <a:pt x="496841" y="931786"/>
                  </a:cubicBezTo>
                  <a:cubicBezTo>
                    <a:pt x="573259" y="934270"/>
                    <a:pt x="743805" y="922566"/>
                    <a:pt x="845020" y="932971"/>
                  </a:cubicBezTo>
                  <a:cubicBezTo>
                    <a:pt x="946235" y="943376"/>
                    <a:pt x="1033176" y="971446"/>
                    <a:pt x="1104134" y="994216"/>
                  </a:cubicBezTo>
                  <a:cubicBezTo>
                    <a:pt x="1175091" y="1016986"/>
                    <a:pt x="1245812" y="1048639"/>
                    <a:pt x="1270764" y="1069595"/>
                  </a:cubicBezTo>
                  <a:cubicBezTo>
                    <a:pt x="1295715" y="1090551"/>
                    <a:pt x="1283970" y="1094040"/>
                    <a:pt x="1253844" y="1119951"/>
                  </a:cubicBezTo>
                  <a:cubicBezTo>
                    <a:pt x="1223716" y="1145863"/>
                    <a:pt x="1160493" y="1196552"/>
                    <a:pt x="1090000" y="1225064"/>
                  </a:cubicBezTo>
                  <a:cubicBezTo>
                    <a:pt x="1019507" y="1253574"/>
                    <a:pt x="908322" y="1281415"/>
                    <a:pt x="830886" y="1291019"/>
                  </a:cubicBezTo>
                  <a:cubicBezTo>
                    <a:pt x="753449" y="1300625"/>
                    <a:pt x="698175" y="1295534"/>
                    <a:pt x="625381" y="1282695"/>
                  </a:cubicBezTo>
                  <a:cubicBezTo>
                    <a:pt x="552586" y="1269857"/>
                    <a:pt x="460377" y="1240511"/>
                    <a:pt x="394115" y="1213990"/>
                  </a:cubicBezTo>
                  <a:cubicBezTo>
                    <a:pt x="327853" y="1187468"/>
                    <a:pt x="238957" y="1131321"/>
                    <a:pt x="227806" y="1123564"/>
                  </a:cubicBezTo>
                  <a:cubicBezTo>
                    <a:pt x="216655" y="1115808"/>
                    <a:pt x="217208" y="1111768"/>
                    <a:pt x="222077" y="1154907"/>
                  </a:cubicBezTo>
                  <a:cubicBezTo>
                    <a:pt x="226946" y="1198045"/>
                    <a:pt x="239081" y="1299895"/>
                    <a:pt x="257021" y="1382395"/>
                  </a:cubicBezTo>
                  <a:cubicBezTo>
                    <a:pt x="274961" y="1464894"/>
                    <a:pt x="302922" y="1570722"/>
                    <a:pt x="329718" y="1649903"/>
                  </a:cubicBezTo>
                  <a:lnTo>
                    <a:pt x="358172" y="1727779"/>
                  </a:lnTo>
                  <a:cubicBezTo>
                    <a:pt x="306835" y="1764820"/>
                    <a:pt x="211687" y="1783165"/>
                    <a:pt x="162274" y="1798380"/>
                  </a:cubicBezTo>
                  <a:cubicBezTo>
                    <a:pt x="110713" y="1663654"/>
                    <a:pt x="68023" y="1532171"/>
                    <a:pt x="40999" y="1391750"/>
                  </a:cubicBezTo>
                  <a:cubicBezTo>
                    <a:pt x="13975" y="1251328"/>
                    <a:pt x="-1594" y="1110579"/>
                    <a:pt x="130" y="955850"/>
                  </a:cubicBezTo>
                  <a:cubicBezTo>
                    <a:pt x="1851" y="801121"/>
                    <a:pt x="44504" y="584757"/>
                    <a:pt x="77747" y="449030"/>
                  </a:cubicBezTo>
                  <a:cubicBezTo>
                    <a:pt x="94369" y="381167"/>
                    <a:pt x="115286" y="324130"/>
                    <a:pt x="136820" y="274135"/>
                  </a:cubicBezTo>
                  <a:lnTo>
                    <a:pt x="169577" y="204912"/>
                  </a:lnTo>
                  <a:lnTo>
                    <a:pt x="473768" y="0"/>
                  </a:lnTo>
                  <a:lnTo>
                    <a:pt x="493343" y="76022"/>
                  </a:lnTo>
                  <a:cubicBezTo>
                    <a:pt x="505787" y="170470"/>
                    <a:pt x="505983" y="215712"/>
                    <a:pt x="488736" y="300123"/>
                  </a:cubicBezTo>
                  <a:cubicBezTo>
                    <a:pt x="471154" y="386172"/>
                    <a:pt x="392887" y="472227"/>
                    <a:pt x="374038" y="512355"/>
                  </a:cubicBezTo>
                  <a:cubicBezTo>
                    <a:pt x="355189" y="552484"/>
                    <a:pt x="330175" y="561660"/>
                    <a:pt x="375640" y="540894"/>
                  </a:cubicBezTo>
                  <a:cubicBezTo>
                    <a:pt x="421106" y="520128"/>
                    <a:pt x="548483" y="425379"/>
                    <a:pt x="646830" y="387756"/>
                  </a:cubicBezTo>
                  <a:cubicBezTo>
                    <a:pt x="745176" y="350135"/>
                    <a:pt x="936630" y="312461"/>
                    <a:pt x="965722" y="315165"/>
                  </a:cubicBezTo>
                  <a:cubicBezTo>
                    <a:pt x="969359" y="315503"/>
                    <a:pt x="972038" y="317105"/>
                    <a:pt x="973884" y="31975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A030F9-4E35-6539-B4C8-26AD087C6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46120" y="6047982"/>
              <a:ext cx="364724" cy="380251"/>
              <a:chOff x="483308" y="4524877"/>
              <a:chExt cx="383909" cy="40025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7C88D3C-1103-C0F9-0B61-FF40529B95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0478977">
                <a:off x="483308" y="4524877"/>
                <a:ext cx="383909" cy="400252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849475"/>
                  <a:gd name="connsiteY0" fmla="*/ -4 h 4963943"/>
                  <a:gd name="connsiteX1" fmla="*/ 4735908 w 4849475"/>
                  <a:gd name="connsiteY1" fmla="*/ 1905902 h 4963943"/>
                  <a:gd name="connsiteX2" fmla="*/ 4451030 w 4849475"/>
                  <a:gd name="connsiteY2" fmla="*/ 3809083 h 4963943"/>
                  <a:gd name="connsiteX3" fmla="*/ 3419865 w 4849475"/>
                  <a:gd name="connsiteY3" fmla="*/ 4844851 h 4963943"/>
                  <a:gd name="connsiteX4" fmla="*/ 1074535 w 4849475"/>
                  <a:gd name="connsiteY4" fmla="*/ 4657232 h 4963943"/>
                  <a:gd name="connsiteX5" fmla="*/ 33359 w 4849475"/>
                  <a:gd name="connsiteY5" fmla="*/ 2995661 h 4963943"/>
                  <a:gd name="connsiteX6" fmla="*/ 592137 w 4849475"/>
                  <a:gd name="connsiteY6" fmla="*/ 805852 h 4963943"/>
                  <a:gd name="connsiteX7" fmla="*/ 2649000 w 4849475"/>
                  <a:gd name="connsiteY7" fmla="*/ -4 h 4963943"/>
                  <a:gd name="connsiteX0" fmla="*/ 2649000 w 4750338"/>
                  <a:gd name="connsiteY0" fmla="*/ -4 h 4963943"/>
                  <a:gd name="connsiteX1" fmla="*/ 4615020 w 4750338"/>
                  <a:gd name="connsiteY1" fmla="*/ 1658609 h 4963943"/>
                  <a:gd name="connsiteX2" fmla="*/ 4451030 w 4750338"/>
                  <a:gd name="connsiteY2" fmla="*/ 3809083 h 4963943"/>
                  <a:gd name="connsiteX3" fmla="*/ 3419865 w 4750338"/>
                  <a:gd name="connsiteY3" fmla="*/ 4844851 h 4963943"/>
                  <a:gd name="connsiteX4" fmla="*/ 1074535 w 4750338"/>
                  <a:gd name="connsiteY4" fmla="*/ 4657232 h 4963943"/>
                  <a:gd name="connsiteX5" fmla="*/ 33359 w 4750338"/>
                  <a:gd name="connsiteY5" fmla="*/ 2995661 h 4963943"/>
                  <a:gd name="connsiteX6" fmla="*/ 592137 w 4750338"/>
                  <a:gd name="connsiteY6" fmla="*/ 805852 h 4963943"/>
                  <a:gd name="connsiteX7" fmla="*/ 2649000 w 4750338"/>
                  <a:gd name="connsiteY7" fmla="*/ -4 h 4963943"/>
                  <a:gd name="connsiteX0" fmla="*/ 2158871 w 4260209"/>
                  <a:gd name="connsiteY0" fmla="*/ -4 h 5086984"/>
                  <a:gd name="connsiteX1" fmla="*/ 4124891 w 4260209"/>
                  <a:gd name="connsiteY1" fmla="*/ 1658609 h 5086984"/>
                  <a:gd name="connsiteX2" fmla="*/ 3960901 w 4260209"/>
                  <a:gd name="connsiteY2" fmla="*/ 3809083 h 5086984"/>
                  <a:gd name="connsiteX3" fmla="*/ 2929736 w 4260209"/>
                  <a:gd name="connsiteY3" fmla="*/ 4844851 h 5086984"/>
                  <a:gd name="connsiteX4" fmla="*/ 584406 w 4260209"/>
                  <a:gd name="connsiteY4" fmla="*/ 4657232 h 5086984"/>
                  <a:gd name="connsiteX5" fmla="*/ 102008 w 4260209"/>
                  <a:gd name="connsiteY5" fmla="*/ 805852 h 5086984"/>
                  <a:gd name="connsiteX6" fmla="*/ 2158871 w 4260209"/>
                  <a:gd name="connsiteY6" fmla="*/ -4 h 5086984"/>
                  <a:gd name="connsiteX0" fmla="*/ 2341715 w 4443053"/>
                  <a:gd name="connsiteY0" fmla="*/ -4 h 4937580"/>
                  <a:gd name="connsiteX1" fmla="*/ 4307735 w 4443053"/>
                  <a:gd name="connsiteY1" fmla="*/ 1658609 h 4937580"/>
                  <a:gd name="connsiteX2" fmla="*/ 4143745 w 4443053"/>
                  <a:gd name="connsiteY2" fmla="*/ 3809083 h 4937580"/>
                  <a:gd name="connsiteX3" fmla="*/ 3112580 w 4443053"/>
                  <a:gd name="connsiteY3" fmla="*/ 4844851 h 4937580"/>
                  <a:gd name="connsiteX4" fmla="*/ 321924 w 4443053"/>
                  <a:gd name="connsiteY4" fmla="*/ 4230304 h 4937580"/>
                  <a:gd name="connsiteX5" fmla="*/ 284852 w 4443053"/>
                  <a:gd name="connsiteY5" fmla="*/ 805852 h 4937580"/>
                  <a:gd name="connsiteX6" fmla="*/ 2341715 w 4443053"/>
                  <a:gd name="connsiteY6" fmla="*/ -4 h 4937580"/>
                  <a:gd name="connsiteX0" fmla="*/ 2567003 w 4668341"/>
                  <a:gd name="connsiteY0" fmla="*/ -4 h 4924017"/>
                  <a:gd name="connsiteX1" fmla="*/ 4533023 w 4668341"/>
                  <a:gd name="connsiteY1" fmla="*/ 1658609 h 4924017"/>
                  <a:gd name="connsiteX2" fmla="*/ 4369033 w 4668341"/>
                  <a:gd name="connsiteY2" fmla="*/ 3809083 h 4924017"/>
                  <a:gd name="connsiteX3" fmla="*/ 3337868 w 4668341"/>
                  <a:gd name="connsiteY3" fmla="*/ 4844851 h 4924017"/>
                  <a:gd name="connsiteX4" fmla="*/ 547212 w 4668341"/>
                  <a:gd name="connsiteY4" fmla="*/ 4230304 h 4924017"/>
                  <a:gd name="connsiteX5" fmla="*/ 169043 w 4668341"/>
                  <a:gd name="connsiteY5" fmla="*/ 1352706 h 4924017"/>
                  <a:gd name="connsiteX6" fmla="*/ 2567003 w 4668341"/>
                  <a:gd name="connsiteY6" fmla="*/ -4 h 492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8341" h="4924017">
                    <a:moveTo>
                      <a:pt x="2567003" y="-4"/>
                    </a:moveTo>
                    <a:cubicBezTo>
                      <a:pt x="3257631" y="183338"/>
                      <a:pt x="4232685" y="1023761"/>
                      <a:pt x="4533023" y="1658609"/>
                    </a:cubicBezTo>
                    <a:cubicBezTo>
                      <a:pt x="4833361" y="2293457"/>
                      <a:pt x="4568226" y="3278043"/>
                      <a:pt x="4369033" y="3809083"/>
                    </a:cubicBezTo>
                    <a:cubicBezTo>
                      <a:pt x="4169841" y="4340123"/>
                      <a:pt x="3650694" y="4729882"/>
                      <a:pt x="3337868" y="4844851"/>
                    </a:cubicBezTo>
                    <a:cubicBezTo>
                      <a:pt x="2627022" y="5065916"/>
                      <a:pt x="1075350" y="4812328"/>
                      <a:pt x="547212" y="4230304"/>
                    </a:cubicBezTo>
                    <a:cubicBezTo>
                      <a:pt x="19074" y="3648280"/>
                      <a:pt x="-167589" y="2057757"/>
                      <a:pt x="169043" y="1352706"/>
                    </a:cubicBezTo>
                    <a:cubicBezTo>
                      <a:pt x="505675" y="647655"/>
                      <a:pt x="1914330" y="30744"/>
                      <a:pt x="2567003" y="-4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E018D5-2D62-7D18-4BF2-DD6C21823E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0478977">
                <a:off x="483308" y="4524878"/>
                <a:ext cx="383909" cy="400252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849475"/>
                  <a:gd name="connsiteY0" fmla="*/ -4 h 4963943"/>
                  <a:gd name="connsiteX1" fmla="*/ 4735908 w 4849475"/>
                  <a:gd name="connsiteY1" fmla="*/ 1905902 h 4963943"/>
                  <a:gd name="connsiteX2" fmla="*/ 4451030 w 4849475"/>
                  <a:gd name="connsiteY2" fmla="*/ 3809083 h 4963943"/>
                  <a:gd name="connsiteX3" fmla="*/ 3419865 w 4849475"/>
                  <a:gd name="connsiteY3" fmla="*/ 4844851 h 4963943"/>
                  <a:gd name="connsiteX4" fmla="*/ 1074535 w 4849475"/>
                  <a:gd name="connsiteY4" fmla="*/ 4657232 h 4963943"/>
                  <a:gd name="connsiteX5" fmla="*/ 33359 w 4849475"/>
                  <a:gd name="connsiteY5" fmla="*/ 2995661 h 4963943"/>
                  <a:gd name="connsiteX6" fmla="*/ 592137 w 4849475"/>
                  <a:gd name="connsiteY6" fmla="*/ 805852 h 4963943"/>
                  <a:gd name="connsiteX7" fmla="*/ 2649000 w 4849475"/>
                  <a:gd name="connsiteY7" fmla="*/ -4 h 4963943"/>
                  <a:gd name="connsiteX0" fmla="*/ 2649000 w 4750338"/>
                  <a:gd name="connsiteY0" fmla="*/ -4 h 4963943"/>
                  <a:gd name="connsiteX1" fmla="*/ 4615020 w 4750338"/>
                  <a:gd name="connsiteY1" fmla="*/ 1658609 h 4963943"/>
                  <a:gd name="connsiteX2" fmla="*/ 4451030 w 4750338"/>
                  <a:gd name="connsiteY2" fmla="*/ 3809083 h 4963943"/>
                  <a:gd name="connsiteX3" fmla="*/ 3419865 w 4750338"/>
                  <a:gd name="connsiteY3" fmla="*/ 4844851 h 4963943"/>
                  <a:gd name="connsiteX4" fmla="*/ 1074535 w 4750338"/>
                  <a:gd name="connsiteY4" fmla="*/ 4657232 h 4963943"/>
                  <a:gd name="connsiteX5" fmla="*/ 33359 w 4750338"/>
                  <a:gd name="connsiteY5" fmla="*/ 2995661 h 4963943"/>
                  <a:gd name="connsiteX6" fmla="*/ 592137 w 4750338"/>
                  <a:gd name="connsiteY6" fmla="*/ 805852 h 4963943"/>
                  <a:gd name="connsiteX7" fmla="*/ 2649000 w 4750338"/>
                  <a:gd name="connsiteY7" fmla="*/ -4 h 4963943"/>
                  <a:gd name="connsiteX0" fmla="*/ 2158871 w 4260209"/>
                  <a:gd name="connsiteY0" fmla="*/ -4 h 5086984"/>
                  <a:gd name="connsiteX1" fmla="*/ 4124891 w 4260209"/>
                  <a:gd name="connsiteY1" fmla="*/ 1658609 h 5086984"/>
                  <a:gd name="connsiteX2" fmla="*/ 3960901 w 4260209"/>
                  <a:gd name="connsiteY2" fmla="*/ 3809083 h 5086984"/>
                  <a:gd name="connsiteX3" fmla="*/ 2929736 w 4260209"/>
                  <a:gd name="connsiteY3" fmla="*/ 4844851 h 5086984"/>
                  <a:gd name="connsiteX4" fmla="*/ 584406 w 4260209"/>
                  <a:gd name="connsiteY4" fmla="*/ 4657232 h 5086984"/>
                  <a:gd name="connsiteX5" fmla="*/ 102008 w 4260209"/>
                  <a:gd name="connsiteY5" fmla="*/ 805852 h 5086984"/>
                  <a:gd name="connsiteX6" fmla="*/ 2158871 w 4260209"/>
                  <a:gd name="connsiteY6" fmla="*/ -4 h 5086984"/>
                  <a:gd name="connsiteX0" fmla="*/ 2341715 w 4443053"/>
                  <a:gd name="connsiteY0" fmla="*/ -4 h 4937580"/>
                  <a:gd name="connsiteX1" fmla="*/ 4307735 w 4443053"/>
                  <a:gd name="connsiteY1" fmla="*/ 1658609 h 4937580"/>
                  <a:gd name="connsiteX2" fmla="*/ 4143745 w 4443053"/>
                  <a:gd name="connsiteY2" fmla="*/ 3809083 h 4937580"/>
                  <a:gd name="connsiteX3" fmla="*/ 3112580 w 4443053"/>
                  <a:gd name="connsiteY3" fmla="*/ 4844851 h 4937580"/>
                  <a:gd name="connsiteX4" fmla="*/ 321924 w 4443053"/>
                  <a:gd name="connsiteY4" fmla="*/ 4230304 h 4937580"/>
                  <a:gd name="connsiteX5" fmla="*/ 284852 w 4443053"/>
                  <a:gd name="connsiteY5" fmla="*/ 805852 h 4937580"/>
                  <a:gd name="connsiteX6" fmla="*/ 2341715 w 4443053"/>
                  <a:gd name="connsiteY6" fmla="*/ -4 h 4937580"/>
                  <a:gd name="connsiteX0" fmla="*/ 2567003 w 4668341"/>
                  <a:gd name="connsiteY0" fmla="*/ -4 h 4924017"/>
                  <a:gd name="connsiteX1" fmla="*/ 4533023 w 4668341"/>
                  <a:gd name="connsiteY1" fmla="*/ 1658609 h 4924017"/>
                  <a:gd name="connsiteX2" fmla="*/ 4369033 w 4668341"/>
                  <a:gd name="connsiteY2" fmla="*/ 3809083 h 4924017"/>
                  <a:gd name="connsiteX3" fmla="*/ 3337868 w 4668341"/>
                  <a:gd name="connsiteY3" fmla="*/ 4844851 h 4924017"/>
                  <a:gd name="connsiteX4" fmla="*/ 547212 w 4668341"/>
                  <a:gd name="connsiteY4" fmla="*/ 4230304 h 4924017"/>
                  <a:gd name="connsiteX5" fmla="*/ 169043 w 4668341"/>
                  <a:gd name="connsiteY5" fmla="*/ 1352706 h 4924017"/>
                  <a:gd name="connsiteX6" fmla="*/ 2567003 w 4668341"/>
                  <a:gd name="connsiteY6" fmla="*/ -4 h 492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68341" h="4924017">
                    <a:moveTo>
                      <a:pt x="2567003" y="-4"/>
                    </a:moveTo>
                    <a:cubicBezTo>
                      <a:pt x="3257631" y="183338"/>
                      <a:pt x="4232685" y="1023761"/>
                      <a:pt x="4533023" y="1658609"/>
                    </a:cubicBezTo>
                    <a:cubicBezTo>
                      <a:pt x="4833361" y="2293457"/>
                      <a:pt x="4568226" y="3278043"/>
                      <a:pt x="4369033" y="3809083"/>
                    </a:cubicBezTo>
                    <a:cubicBezTo>
                      <a:pt x="4169841" y="4340123"/>
                      <a:pt x="3650694" y="4729882"/>
                      <a:pt x="3337868" y="4844851"/>
                    </a:cubicBezTo>
                    <a:cubicBezTo>
                      <a:pt x="2627022" y="5065916"/>
                      <a:pt x="1075350" y="4812328"/>
                      <a:pt x="547212" y="4230304"/>
                    </a:cubicBezTo>
                    <a:cubicBezTo>
                      <a:pt x="19074" y="3648280"/>
                      <a:pt x="-167589" y="2057757"/>
                      <a:pt x="169043" y="1352706"/>
                    </a:cubicBezTo>
                    <a:cubicBezTo>
                      <a:pt x="505675" y="647655"/>
                      <a:pt x="1914330" y="30744"/>
                      <a:pt x="2567003" y="-4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B7C26D-EC7C-4DFE-219A-FC41DAC71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532479">
              <a:off x="950678" y="6193473"/>
              <a:ext cx="1338349" cy="535670"/>
            </a:xfrm>
            <a:custGeom>
              <a:avLst/>
              <a:gdLst>
                <a:gd name="connsiteX0" fmla="*/ 1338349 w 1338349"/>
                <a:gd name="connsiteY0" fmla="*/ 347818 h 535670"/>
                <a:gd name="connsiteX1" fmla="*/ 1287341 w 1338349"/>
                <a:gd name="connsiteY1" fmla="*/ 535530 h 535670"/>
                <a:gd name="connsiteX2" fmla="*/ 372868 w 1338349"/>
                <a:gd name="connsiteY2" fmla="*/ 397570 h 535670"/>
                <a:gd name="connsiteX3" fmla="*/ 245339 w 1338349"/>
                <a:gd name="connsiteY3" fmla="*/ 374153 h 535670"/>
                <a:gd name="connsiteX4" fmla="*/ 0 w 1338349"/>
                <a:gd name="connsiteY4" fmla="*/ 69826 h 535670"/>
                <a:gd name="connsiteX5" fmla="*/ 36770 w 1338349"/>
                <a:gd name="connsiteY5" fmla="*/ 0 h 535670"/>
                <a:gd name="connsiteX6" fmla="*/ 159700 w 1338349"/>
                <a:gd name="connsiteY6" fmla="*/ 32956 h 535670"/>
                <a:gd name="connsiteX7" fmla="*/ 1338349 w 1338349"/>
                <a:gd name="connsiteY7" fmla="*/ 347818 h 53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8349" h="535670">
                  <a:moveTo>
                    <a:pt x="1338349" y="347818"/>
                  </a:moveTo>
                  <a:cubicBezTo>
                    <a:pt x="1334499" y="384480"/>
                    <a:pt x="1300731" y="541013"/>
                    <a:pt x="1287341" y="535530"/>
                  </a:cubicBezTo>
                  <a:cubicBezTo>
                    <a:pt x="1136748" y="531428"/>
                    <a:pt x="720671" y="460643"/>
                    <a:pt x="372868" y="397570"/>
                  </a:cubicBezTo>
                  <a:lnTo>
                    <a:pt x="245339" y="374153"/>
                  </a:lnTo>
                  <a:lnTo>
                    <a:pt x="0" y="69826"/>
                  </a:lnTo>
                  <a:lnTo>
                    <a:pt x="36770" y="0"/>
                  </a:lnTo>
                  <a:lnTo>
                    <a:pt x="159700" y="32956"/>
                  </a:lnTo>
                  <a:cubicBezTo>
                    <a:pt x="552583" y="137910"/>
                    <a:pt x="1300698" y="323919"/>
                    <a:pt x="1338349" y="347818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45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9407112-F20B-4925-FD08-500AC3D89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sk-SK"/>
              <a:t>Naše vízie...</a:t>
            </a:r>
            <a:endParaRPr lang="hu-HU"/>
          </a:p>
        </p:txBody>
      </p:sp>
      <p:sp>
        <p:nvSpPr>
          <p:cNvPr id="32" name="Content Placeholder 23">
            <a:extLst>
              <a:ext uri="{FF2B5EF4-FFF2-40B4-BE49-F238E27FC236}">
                <a16:creationId xmlns:a16="http://schemas.microsoft.com/office/drawing/2014/main" id="{B5FC03AF-C0F7-6118-404B-021CDB839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91825"/>
            <a:ext cx="3816096" cy="369437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sk-S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Autori  architektonického projektu: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Totalstudio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s.r.o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Povraznícka 5, 81105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Bratslava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mgr.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art. Róbert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Tame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mgr.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art. Tomáš </a:t>
            </a:r>
            <a:r>
              <a:rPr lang="sk-SK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Tokarčík</a:t>
            </a: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7" name="Tartalom helye 6" descr="A képen kültéri, épület, növény, ablak látható">
            <a:extLst>
              <a:ext uri="{FF2B5EF4-FFF2-40B4-BE49-F238E27FC236}">
                <a16:creationId xmlns:a16="http://schemas.microsoft.com/office/drawing/2014/main" id="{EBA7D185-3C0B-41D6-AA5E-125E2C01C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r="-1" b="1287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Tartalom helye 4" descr="A képen kültéri, épület, ég, ház látható&#10;&#10;Automatikusan generált leírás">
            <a:extLst>
              <a:ext uri="{FF2B5EF4-FFF2-40B4-BE49-F238E27FC236}">
                <a16:creationId xmlns:a16="http://schemas.microsoft.com/office/drawing/2014/main" id="{5065FCA4-67A7-146F-4270-0126182EA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 b="1192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69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1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fedett pályás, fal, ajtó, belsőépítészet látható&#10;&#10;Automatikusan generált leírás">
            <a:extLst>
              <a:ext uri="{FF2B5EF4-FFF2-40B4-BE49-F238E27FC236}">
                <a16:creationId xmlns:a16="http://schemas.microsoft.com/office/drawing/2014/main" id="{F6499AE2-3FF6-B2A7-5024-11F7FBF70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6" r="14516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Tartalom helye 6" descr="A képen fal, fedett pályás, helyszín, belsőépítészet látható&#10;&#10;Automatikusan generált leírás">
            <a:extLst>
              <a:ext uri="{FF2B5EF4-FFF2-40B4-BE49-F238E27FC236}">
                <a16:creationId xmlns:a16="http://schemas.microsoft.com/office/drawing/2014/main" id="{8EBD12CB-818A-9A96-5685-4245ECDF02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r="923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EE1E4092-6F5F-E551-7A2A-B0A05B3BF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02" r="-1" b="-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5" name="Freeform: Shape 43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Freeform: Shape 45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B431D46-5084-DBC4-96AA-41BEB119D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sk-SK" sz="3400" dirty="0"/>
              <a:t>Už len...</a:t>
            </a:r>
            <a:endParaRPr lang="hu-HU" sz="3400" dirty="0"/>
          </a:p>
        </p:txBody>
      </p:sp>
      <p:sp>
        <p:nvSpPr>
          <p:cNvPr id="57" name="Rectangle 47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49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79B81B1-C5A2-0D84-F9A1-A698AB911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sk-SK" sz="3200" dirty="0"/>
              <a:t>Naplniť životom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77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Rectangle 207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681CE7B-A65F-E625-D54E-12684D962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Jazykom Európy je preklad (Umberto Eco)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3FA407D-4EA1-B384-3585-63682C946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 r="1" b="17655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2C8836-E221-D564-530D-B6DC8D72E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 r="1" b="12799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470BDB6-83C4-A8F1-F485-CB8AF77E0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 r="1" b="20507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B22C569-DDC6-CFDF-C25E-4A95430848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-3" b="-3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48D685D-6846-2128-896F-6623F82F2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8" r="1" b="17489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00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2" name="Rectangle 206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C6C1548-98A1-BCDF-DFCC-6E378422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k-SK" sz="4200"/>
              <a:t>Prečo</a:t>
            </a:r>
            <a:br>
              <a:rPr lang="sk-SK" sz="4200"/>
            </a:br>
            <a:r>
              <a:rPr lang="sk-SK" sz="4200"/>
              <a:t>OZ Mona Sentimental?</a:t>
            </a:r>
            <a:endParaRPr lang="hu-HU" sz="4200" dirty="0"/>
          </a:p>
        </p:txBody>
      </p:sp>
      <p:sp>
        <p:nvSpPr>
          <p:cNvPr id="209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1924D0-BCFF-A46A-89EA-D1CD36CE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k-SK" sz="1900"/>
              <a:t>Od roku 2006</a:t>
            </a:r>
          </a:p>
          <a:p>
            <a:r>
              <a:rPr lang="sk-SK" sz="1900"/>
              <a:t>Vyšehradské literárne projekty</a:t>
            </a:r>
          </a:p>
          <a:p>
            <a:r>
              <a:rPr lang="sk-SK" sz="1900"/>
              <a:t>Projekty zamerané na propagáciu slovenskej literatúry v zahraničí</a:t>
            </a:r>
          </a:p>
          <a:p>
            <a:r>
              <a:rPr lang="sk-SK" sz="1900"/>
              <a:t>Prekladateľské workshopy</a:t>
            </a:r>
          </a:p>
          <a:p>
            <a:r>
              <a:rPr lang="sk-SK" sz="1900"/>
              <a:t>2024, Workshop prekladateľov slovenskej literatúry v Kremnici.</a:t>
            </a:r>
          </a:p>
          <a:p>
            <a:r>
              <a:rPr lang="sk-SK" sz="1900"/>
              <a:t>Prekladateľská CENA</a:t>
            </a:r>
          </a:p>
          <a:p>
            <a:pPr marL="0" indent="0">
              <a:buNone/>
            </a:pPr>
            <a:r>
              <a:rPr lang="sk-SK" sz="1900"/>
              <a:t> </a:t>
            </a:r>
            <a:endParaRPr lang="hu-HU" sz="1900" dirty="0"/>
          </a:p>
        </p:txBody>
      </p:sp>
      <p:pic>
        <p:nvPicPr>
          <p:cNvPr id="2050" name="Picture 2" descr="Nem érhető el leírás a fényképhez.">
            <a:extLst>
              <a:ext uri="{FF2B5EF4-FFF2-40B4-BE49-F238E27FC236}">
                <a16:creationId xmlns:a16="http://schemas.microsoft.com/office/drawing/2014/main" id="{EF596B02-37A2-BA2E-CAD2-13CABB15D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r="1239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87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68717E5B-2C1D-4094-9D25-6FF6FBD92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" y="1219200"/>
            <a:ext cx="4510838" cy="380455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0164015-3214-9477-200C-38358054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044" y="2090114"/>
            <a:ext cx="3382890" cy="2481886"/>
          </a:xfrm>
        </p:spPr>
        <p:txBody>
          <a:bodyPr>
            <a:normAutofit/>
          </a:bodyPr>
          <a:lstStyle/>
          <a:p>
            <a:pPr algn="ctr"/>
            <a:r>
              <a:rPr lang="sk-SK"/>
              <a:t>Signatári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7CF8E9-BF76-7771-A7D9-54A686711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14" y="974375"/>
            <a:ext cx="6068786" cy="49283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Záštitu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nad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projektom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prevzala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Magda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Vášáryová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sociologička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veľvyslankyňa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a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kultúrna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aktivistka</a:t>
            </a:r>
            <a:endParaRPr lang="hu-HU" sz="1900" b="0" i="0" u="none" strike="noStrike" baseline="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900" b="1" dirty="0" err="1">
                <a:latin typeface="Times New Roman" panose="02020603050405020304" pitchFamily="18" charset="0"/>
              </a:rPr>
              <a:t>Ď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alší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signatári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a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signatárky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podporujúci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myšlienku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založenia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Európskeho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literárneho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domu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1" i="0" u="none" strike="noStrike" baseline="0" dirty="0" err="1">
                <a:latin typeface="Times New Roman" panose="02020603050405020304" pitchFamily="18" charset="0"/>
              </a:rPr>
              <a:t>Zechenter</a:t>
            </a:r>
            <a:r>
              <a:rPr lang="hu-HU" sz="1900" b="1" i="0" u="none" strike="noStrike" baseline="0" dirty="0">
                <a:latin typeface="Times New Roman" panose="02020603050405020304" pitchFamily="18" charset="0"/>
              </a:rPr>
              <a:t>: </a:t>
            </a:r>
            <a:endParaRPr lang="hu-HU" sz="19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Divadelníčky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: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Zuzana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Kronerová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Darina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Abrahámová</a:t>
            </a:r>
            <a:endParaRPr lang="hu-HU" sz="19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Literárni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vedci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a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jazykovedkyne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: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Doc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.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PhDr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Rudolf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Chmel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DrSc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., Lucia Molnár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Satinská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Ivana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Taranenková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PhD, Judit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Görözdi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PhD</a:t>
            </a:r>
          </a:p>
          <a:p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Spisovatelia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a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spisovateľky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: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Michal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Hvorecký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Veronika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Šikulová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Ľubomír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Feldek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Dušan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Dušek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sv-SE" sz="1900" b="0" i="0" u="none" strike="noStrike" baseline="0" dirty="0">
                <a:latin typeface="Times New Roman" panose="02020603050405020304" pitchFamily="18" charset="0"/>
              </a:rPr>
              <a:t>Ján Štrasser,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Tomáš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Janovic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Daniela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Kapitáňová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</a:p>
          <a:p>
            <a:r>
              <a:rPr lang="hu-HU" sz="1900" dirty="0">
                <a:latin typeface="Times New Roman" panose="02020603050405020304" pitchFamily="18" charset="0"/>
              </a:rPr>
              <a:t>Karikaturista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František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Jablonovský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</a:p>
          <a:p>
            <a:r>
              <a:rPr lang="hu-HU" sz="1900" dirty="0" err="1">
                <a:latin typeface="Times New Roman" panose="02020603050405020304" pitchFamily="18" charset="0"/>
              </a:rPr>
              <a:t>Prekladatelia</a:t>
            </a:r>
            <a:r>
              <a:rPr lang="hu-HU" sz="1900" dirty="0">
                <a:latin typeface="Times New Roman" panose="02020603050405020304" pitchFamily="18" charset="0"/>
              </a:rPr>
              <a:t> a </a:t>
            </a:r>
            <a:r>
              <a:rPr lang="hu-HU" sz="1900" dirty="0" err="1">
                <a:latin typeface="Times New Roman" panose="02020603050405020304" pitchFamily="18" charset="0"/>
              </a:rPr>
              <a:t>kultúrni</a:t>
            </a:r>
            <a:r>
              <a:rPr lang="hu-HU" sz="1900" dirty="0">
                <a:latin typeface="Times New Roman" panose="02020603050405020304" pitchFamily="18" charset="0"/>
              </a:rPr>
              <a:t> </a:t>
            </a:r>
            <a:r>
              <a:rPr lang="hu-HU" sz="1900" dirty="0" err="1">
                <a:latin typeface="Times New Roman" panose="02020603050405020304" pitchFamily="18" charset="0"/>
              </a:rPr>
              <a:t>diplomati</a:t>
            </a:r>
            <a:r>
              <a:rPr lang="hu-HU" sz="1900" dirty="0">
                <a:latin typeface="Times New Roman" panose="02020603050405020304" pitchFamily="18" charset="0"/>
              </a:rPr>
              <a:t>: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Miroslava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Vallová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Stanislav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hu-HU" sz="1900" b="0" i="0" u="none" strike="noStrike" baseline="0" dirty="0" err="1">
                <a:latin typeface="Times New Roman" panose="02020603050405020304" pitchFamily="18" charset="0"/>
              </a:rPr>
              <a:t>Vallo</a:t>
            </a:r>
            <a:r>
              <a:rPr lang="hu-HU" sz="1900" dirty="0">
                <a:latin typeface="Times New Roman" panose="02020603050405020304" pitchFamily="18" charset="0"/>
              </a:rPr>
              <a:t> a </a:t>
            </a:r>
            <a:r>
              <a:rPr lang="hu-HU" sz="1900" dirty="0" err="1">
                <a:latin typeface="Times New Roman" panose="02020603050405020304" pitchFamily="18" charset="0"/>
              </a:rPr>
              <a:t>mnohí</a:t>
            </a:r>
            <a:r>
              <a:rPr lang="hu-HU" sz="1900" dirty="0">
                <a:latin typeface="Times New Roman" panose="02020603050405020304" pitchFamily="18" charset="0"/>
              </a:rPr>
              <a:t> </a:t>
            </a:r>
            <a:r>
              <a:rPr lang="hu-HU" sz="1900" dirty="0" err="1">
                <a:latin typeface="Times New Roman" panose="02020603050405020304" pitchFamily="18" charset="0"/>
              </a:rPr>
              <a:t>ďalší</a:t>
            </a:r>
            <a:r>
              <a:rPr lang="hu-HU" sz="1900" b="0" i="0" u="none" strike="noStrike" baseline="0" dirty="0">
                <a:latin typeface="Times New Roman" panose="02020603050405020304" pitchFamily="18" charset="0"/>
              </a:rPr>
              <a:t> </a:t>
            </a:r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val="3314895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41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DDAAB1D-443E-2D6C-C001-54531407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90205"/>
            <a:ext cx="10518776" cy="1200329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7200" b="1">
                <a:solidFill>
                  <a:schemeClr val="bg1"/>
                </a:solidFill>
              </a:rPr>
              <a:t>Sponzori...???</a:t>
            </a:r>
          </a:p>
        </p:txBody>
      </p:sp>
      <p:pic>
        <p:nvPicPr>
          <p:cNvPr id="52" name="Picture 37" descr="Magnifying glass on clear background">
            <a:extLst>
              <a:ext uri="{FF2B5EF4-FFF2-40B4-BE49-F238E27FC236}">
                <a16:creationId xmlns:a16="http://schemas.microsoft.com/office/drawing/2014/main" id="{64EB7692-F254-5090-8C65-85DE958AC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25" b="36632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53" name="Group 43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54" name="Freeform: Shape 44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4514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1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039C290-90FF-9496-FFBE-AA74A02C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100" b="1" dirty="0" err="1">
                <a:solidFill>
                  <a:schemeClr val="bg1"/>
                </a:solidFill>
              </a:rPr>
              <a:t>Zechenterov</a:t>
            </a:r>
            <a:r>
              <a:rPr lang="en-US" sz="6100" b="1" dirty="0">
                <a:solidFill>
                  <a:schemeClr val="bg1"/>
                </a:solidFill>
              </a:rPr>
              <a:t> </a:t>
            </a:r>
            <a:r>
              <a:rPr lang="en-US" sz="6100" b="1" dirty="0" err="1">
                <a:solidFill>
                  <a:schemeClr val="bg1"/>
                </a:solidFill>
              </a:rPr>
              <a:t>dom</a:t>
            </a:r>
            <a:r>
              <a:rPr lang="en-US" sz="6100" b="1" dirty="0">
                <a:solidFill>
                  <a:schemeClr val="bg1"/>
                </a:solidFill>
              </a:rPr>
              <a:t> </a:t>
            </a:r>
            <a:r>
              <a:rPr lang="en-US" sz="6100" b="1" dirty="0" err="1">
                <a:solidFill>
                  <a:schemeClr val="bg1"/>
                </a:solidFill>
              </a:rPr>
              <a:t>dnes</a:t>
            </a:r>
            <a:br>
              <a:rPr lang="en-US" sz="6100" b="1" dirty="0">
                <a:solidFill>
                  <a:schemeClr val="bg1"/>
                </a:solidFill>
              </a:rPr>
            </a:br>
            <a:endParaRPr lang="en-US" sz="6100" b="1" dirty="0">
              <a:solidFill>
                <a:schemeClr val="bg1"/>
              </a:solidFill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01EE717-3BCA-B9C1-66FB-D0A507116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82" y="4414180"/>
            <a:ext cx="4377793" cy="20023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sk-SK" sz="3200" dirty="0">
                <a:solidFill>
                  <a:schemeClr val="bg1"/>
                </a:solidFill>
              </a:rPr>
              <a:t>Nepredať! Zveľadiť!</a:t>
            </a:r>
          </a:p>
          <a:p>
            <a:pPr marL="0" indent="0" algn="r">
              <a:buNone/>
            </a:pPr>
            <a:r>
              <a:rPr lang="sk-SK" sz="2400" dirty="0">
                <a:solidFill>
                  <a:schemeClr val="bg1"/>
                </a:solidFill>
              </a:rPr>
              <a:t>(Milota Sidorová, urbanistka a expertka na mestské projekty)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7AC94F7-BB6E-D48E-E5F9-C98812DC2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5" r="24559" b="-2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49" name="Freeform: Shape 43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5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6" name="Rectangle 105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4" descr="A képen kültéri, épület, ég, ház látható&#10;&#10;Automatikusan generált leírás">
            <a:extLst>
              <a:ext uri="{FF2B5EF4-FFF2-40B4-BE49-F238E27FC236}">
                <a16:creationId xmlns:a16="http://schemas.microsoft.com/office/drawing/2014/main" id="{D6FBB956-F5B2-17D9-AF28-379018BC1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515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067" name="Rectangle 105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2BEB009-9946-7BEB-33DD-0DD05ADF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sk-SK" sz="4000"/>
              <a:t>Ďakujem za pozornosť!</a:t>
            </a:r>
            <a:endParaRPr lang="hu-HU" sz="400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A05A5C-D356-2E30-9800-86987BBE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sk-SK" sz="2000" dirty="0"/>
          </a:p>
          <a:p>
            <a:pPr marL="0" indent="0">
              <a:buNone/>
            </a:pPr>
            <a:r>
              <a:rPr lang="hu-HU" sz="2000" dirty="0" err="1"/>
              <a:t>Renata</a:t>
            </a:r>
            <a:r>
              <a:rPr lang="hu-HU" sz="2000" dirty="0"/>
              <a:t> </a:t>
            </a:r>
            <a:r>
              <a:rPr lang="hu-HU" sz="2000" dirty="0" err="1"/>
              <a:t>Deáková</a:t>
            </a:r>
            <a:endParaRPr lang="hu-HU" sz="2000" dirty="0"/>
          </a:p>
          <a:p>
            <a:pPr marL="0" indent="0">
              <a:buNone/>
            </a:pPr>
            <a:endParaRPr lang="hu-HU" sz="2000" dirty="0"/>
          </a:p>
          <a:p>
            <a:pPr marL="0" indent="0">
              <a:buNone/>
            </a:pPr>
            <a:r>
              <a:rPr lang="hu-HU" sz="2000" dirty="0"/>
              <a:t>OZ Mona </a:t>
            </a:r>
            <a:r>
              <a:rPr lang="hu-HU" sz="2000" dirty="0" err="1"/>
              <a:t>Sentimental</a:t>
            </a:r>
            <a:endParaRPr lang="hu-HU" sz="2000" dirty="0"/>
          </a:p>
          <a:p>
            <a:pPr marL="0" indent="0">
              <a:buNone/>
            </a:pPr>
            <a:r>
              <a:rPr lang="hu-HU" sz="2000" dirty="0" err="1"/>
              <a:t>Autor</a:t>
            </a:r>
            <a:r>
              <a:rPr lang="hu-HU" sz="2000" dirty="0"/>
              <a:t> </a:t>
            </a:r>
            <a:r>
              <a:rPr lang="hu-HU" sz="2000" dirty="0" err="1"/>
              <a:t>projektu</a:t>
            </a:r>
            <a:r>
              <a:rPr lang="hu-HU" sz="2000" dirty="0"/>
              <a:t> </a:t>
            </a:r>
          </a:p>
          <a:p>
            <a:pPr marL="0" indent="0">
              <a:buNone/>
            </a:pPr>
            <a:r>
              <a:rPr lang="hu-HU" sz="2000" dirty="0" err="1"/>
              <a:t>Európsky</a:t>
            </a:r>
            <a:r>
              <a:rPr lang="hu-HU" sz="2000" dirty="0"/>
              <a:t> literárny </a:t>
            </a:r>
            <a:r>
              <a:rPr lang="hu-HU" sz="2000" dirty="0" err="1"/>
              <a:t>dom</a:t>
            </a:r>
            <a:r>
              <a:rPr lang="hu-HU" sz="2000" dirty="0"/>
              <a:t> ZECHENTER</a:t>
            </a:r>
          </a:p>
          <a:p>
            <a:pPr marL="0" indent="0">
              <a:buNone/>
            </a:pPr>
            <a:r>
              <a:rPr lang="hu-HU" sz="2000" dirty="0" err="1"/>
              <a:t>Kremnica</a:t>
            </a:r>
            <a:endParaRPr lang="hu-HU" sz="2000" dirty="0"/>
          </a:p>
          <a:p>
            <a:pPr marL="0" indent="0">
              <a:buNone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89375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45BD80F-9709-4E15-313C-D750560EA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9" r="164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9DF6B11-9EE3-99B1-F14C-0FCAA2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Prekladateľský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dom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pri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sk-SK" sz="4800" b="1" dirty="0">
                <a:solidFill>
                  <a:schemeClr val="bg1"/>
                </a:solidFill>
              </a:rPr>
              <a:t>Balatone </a:t>
            </a:r>
            <a:br>
              <a:rPr lang="sk-SK" sz="4800" b="1" dirty="0">
                <a:solidFill>
                  <a:schemeClr val="bg1"/>
                </a:solidFill>
              </a:rPr>
            </a:br>
            <a:r>
              <a:rPr lang="sk-SK" sz="4800" b="1" dirty="0">
                <a:solidFill>
                  <a:schemeClr val="bg1"/>
                </a:solidFill>
              </a:rPr>
              <a:t>pred 25 rokmi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5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7D64F38-1EBF-F0B0-4C66-03C204490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0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93" name="Rectangle 658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8" name="Content Placeholder 6385">
            <a:extLst>
              <a:ext uri="{FF2B5EF4-FFF2-40B4-BE49-F238E27FC236}">
                <a16:creationId xmlns:a16="http://schemas.microsoft.com/office/drawing/2014/main" id="{65010462-0224-0FA5-3667-C137C1278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6"/>
            <a:ext cx="4114801" cy="1374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err="1"/>
              <a:t>Dnes</a:t>
            </a:r>
            <a:r>
              <a:rPr lang="hu-HU" sz="3600" dirty="0"/>
              <a:t> je </a:t>
            </a:r>
            <a:r>
              <a:rPr lang="hu-HU" sz="3600" dirty="0" err="1"/>
              <a:t>pln</a:t>
            </a:r>
            <a:r>
              <a:rPr lang="sk-SK" sz="3600" dirty="0"/>
              <a:t>ý života,</a:t>
            </a:r>
          </a:p>
          <a:p>
            <a:pPr marL="0" indent="0">
              <a:buNone/>
            </a:pPr>
            <a:r>
              <a:rPr lang="sk-SK" sz="3600" dirty="0"/>
              <a:t>prekladu a literatúry.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6148" name="Picture 4" descr="👩‍💻👨‍💻Ki gondolná, hogy manapság így... - Magyar Fordítóház | Facebook">
            <a:extLst>
              <a:ext uri="{FF2B5EF4-FFF2-40B4-BE49-F238E27FC236}">
                <a16:creationId xmlns:a16="http://schemas.microsoft.com/office/drawing/2014/main" id="{A957EDAE-6FD0-72D5-7235-27D8242D2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 r="3" b="3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rit2">
            <a:extLst>
              <a:ext uri="{FF2B5EF4-FFF2-40B4-BE49-F238E27FC236}">
                <a16:creationId xmlns:a16="http://schemas.microsoft.com/office/drawing/2014/main" id="{2E92D341-8747-02C5-248F-B29055FE2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9519" b="-3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Magyar FordítóHáz Alapítvány :: A házról">
            <a:extLst>
              <a:ext uri="{FF2B5EF4-FFF2-40B4-BE49-F238E27FC236}">
                <a16:creationId xmlns:a16="http://schemas.microsoft.com/office/drawing/2014/main" id="{B9CCA384-E83A-C05E-AB29-D0667AFCC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r="-2" b="-2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22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7422227-B7D6-7862-BC29-9C64F883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sk-SK" sz="4000" dirty="0">
                <a:solidFill>
                  <a:schemeClr val="bg1"/>
                </a:solidFill>
              </a:rPr>
              <a:t>Prekladateľské domy inde v Európe</a:t>
            </a: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22" name="Picture 4" descr="Prvé stupne a stĺpy majestátnej mestskej budovy">
            <a:extLst>
              <a:ext uri="{FF2B5EF4-FFF2-40B4-BE49-F238E27FC236}">
                <a16:creationId xmlns:a16="http://schemas.microsoft.com/office/drawing/2014/main" id="{AB1331B2-924F-FF92-B77B-02ED27AD6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6" r="21064" b="-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CF97B7-4349-2B6F-D775-A2DFDF134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399"/>
            <a:ext cx="4391024" cy="3174887"/>
          </a:xfrm>
        </p:spPr>
        <p:txBody>
          <a:bodyPr>
            <a:normAutofit/>
          </a:bodyPr>
          <a:lstStyle/>
          <a:p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Europäisches</a:t>
            </a:r>
            <a:r>
              <a:rPr lang="sk-SK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bg1">
                    <a:alpha val="80000"/>
                  </a:schemeClr>
                </a:solidFill>
              </a:rPr>
              <a:t>Übersetzer</a:t>
            </a:r>
            <a:r>
              <a:rPr lang="hu-HU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bg1">
                    <a:alpha val="80000"/>
                  </a:schemeClr>
                </a:solidFill>
              </a:rPr>
              <a:t>Kollegium</a:t>
            </a:r>
            <a:r>
              <a:rPr lang="hu-HU" sz="20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hu-HU" sz="2000" dirty="0" err="1">
                <a:solidFill>
                  <a:schemeClr val="bg1">
                    <a:alpha val="80000"/>
                  </a:schemeClr>
                </a:solidFill>
              </a:rPr>
              <a:t>Straelen</a:t>
            </a:r>
            <a:r>
              <a:rPr lang="hu-HU" sz="20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hu-HU" sz="2000" dirty="0" err="1">
                <a:solidFill>
                  <a:schemeClr val="bg1">
                    <a:alpha val="80000"/>
                  </a:schemeClr>
                </a:solidFill>
              </a:rPr>
              <a:t>Nemecko</a:t>
            </a:r>
            <a:endParaRPr lang="sk-SK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Translations</a:t>
            </a:r>
            <a:r>
              <a:rPr lang="sk-SK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Haus</a:t>
            </a:r>
            <a:r>
              <a:rPr lang="sk-SK" sz="20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Looren</a:t>
            </a:r>
            <a:r>
              <a:rPr lang="sk-SK" sz="2000" dirty="0">
                <a:solidFill>
                  <a:schemeClr val="bg1">
                    <a:alpha val="80000"/>
                  </a:schemeClr>
                </a:solidFill>
              </a:rPr>
              <a:t>, Švajčiarsko</a:t>
            </a:r>
          </a:p>
          <a:p>
            <a:r>
              <a:rPr lang="fr-FR" sz="2000" b="0" i="0" dirty="0">
                <a:solidFill>
                  <a:schemeClr val="bg1">
                    <a:alpha val="80000"/>
                  </a:schemeClr>
                </a:solidFill>
                <a:effectLst/>
                <a:latin typeface="Basic"/>
              </a:rPr>
              <a:t>Le Collège International des Traducteurs Littéraires (CITL)</a:t>
            </a:r>
            <a:r>
              <a:rPr lang="sk-SK" sz="2000" b="0" i="0" dirty="0">
                <a:solidFill>
                  <a:schemeClr val="bg1">
                    <a:alpha val="80000"/>
                  </a:schemeClr>
                </a:solidFill>
                <a:effectLst/>
                <a:latin typeface="Basic"/>
              </a:rPr>
              <a:t>, </a:t>
            </a:r>
            <a:r>
              <a:rPr lang="sk-SK" sz="2000" b="0" i="0" dirty="0" err="1">
                <a:solidFill>
                  <a:schemeClr val="bg1">
                    <a:alpha val="80000"/>
                  </a:schemeClr>
                </a:solidFill>
                <a:effectLst/>
                <a:latin typeface="Basic"/>
              </a:rPr>
              <a:t>Arles</a:t>
            </a:r>
            <a:r>
              <a:rPr lang="sk-SK" sz="2000" b="0" i="0" dirty="0">
                <a:solidFill>
                  <a:schemeClr val="bg1">
                    <a:alpha val="80000"/>
                  </a:schemeClr>
                </a:solidFill>
                <a:effectLst/>
                <a:latin typeface="Basic"/>
              </a:rPr>
              <a:t> Francúzsko</a:t>
            </a:r>
            <a:endParaRPr lang="sk-SK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Magyar</a:t>
            </a:r>
            <a:r>
              <a:rPr lang="sk-SK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Fordítóház</a:t>
            </a:r>
            <a:r>
              <a:rPr lang="sk-SK" sz="20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Balatonf</a:t>
            </a:r>
            <a:r>
              <a:rPr lang="hu-HU" sz="2000" dirty="0" err="1">
                <a:solidFill>
                  <a:schemeClr val="bg1">
                    <a:alpha val="80000"/>
                  </a:schemeClr>
                </a:solidFill>
              </a:rPr>
              <a:t>üred</a:t>
            </a:r>
            <a:r>
              <a:rPr lang="hu-HU" sz="2000" dirty="0">
                <a:solidFill>
                  <a:schemeClr val="bg1">
                    <a:alpha val="80000"/>
                  </a:schemeClr>
                </a:solidFill>
              </a:rPr>
              <a:t>, Ma</a:t>
            </a:r>
            <a:r>
              <a:rPr lang="sk-SK" sz="2000" dirty="0" err="1">
                <a:solidFill>
                  <a:schemeClr val="bg1">
                    <a:alpha val="80000"/>
                  </a:schemeClr>
                </a:solidFill>
              </a:rPr>
              <a:t>ďarsko</a:t>
            </a:r>
            <a:endParaRPr lang="sk-SK" sz="20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2" name="Rectangle 5181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4" name="Rectangle 5183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6" name="Rectangle 5185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2897D67-3781-38F9-F2E7-B2B68517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sk-SK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1FEB0B57-155D-DA1A-48F3-70A463FD3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65" r="-2" b="5270"/>
          <a:stretch/>
        </p:blipFill>
        <p:spPr>
          <a:xfrm>
            <a:off x="6096000" y="-64417"/>
            <a:ext cx="6096000" cy="6856429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7699FC0A-6B85-7AE0-15E6-F1F0DFF6EB53}"/>
              </a:ext>
            </a:extLst>
          </p:cNvPr>
          <p:cNvSpPr txBox="1"/>
          <p:nvPr/>
        </p:nvSpPr>
        <p:spPr>
          <a:xfrm>
            <a:off x="885402" y="3429000"/>
            <a:ext cx="41576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dirty="0" err="1"/>
              <a:t>Europäisches</a:t>
            </a:r>
            <a:r>
              <a:rPr lang="sk-SK" sz="2400" dirty="0"/>
              <a:t> </a:t>
            </a:r>
          </a:p>
          <a:p>
            <a:r>
              <a:rPr lang="hu-HU" sz="3200" dirty="0" err="1"/>
              <a:t>Übersetzer</a:t>
            </a:r>
            <a:r>
              <a:rPr lang="hu-HU" sz="3200" dirty="0"/>
              <a:t> </a:t>
            </a:r>
            <a:r>
              <a:rPr lang="hu-HU" sz="3200" dirty="0" err="1"/>
              <a:t>Kollegium</a:t>
            </a:r>
            <a:r>
              <a:rPr lang="hu-HU" sz="3200" dirty="0"/>
              <a:t>, </a:t>
            </a:r>
            <a:r>
              <a:rPr lang="hu-HU" sz="3200" dirty="0" err="1"/>
              <a:t>Straelen</a:t>
            </a:r>
            <a:endParaRPr lang="hu-HU" sz="3200" dirty="0"/>
          </a:p>
          <a:p>
            <a:r>
              <a:rPr lang="hu-HU" sz="3200" dirty="0" err="1"/>
              <a:t>Nemecko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75049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AB9A00-FA7C-805D-BB37-42F71E86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err="1"/>
              <a:t>Translations</a:t>
            </a:r>
            <a:r>
              <a:rPr lang="sk-SK" sz="3200" dirty="0"/>
              <a:t> </a:t>
            </a:r>
            <a:r>
              <a:rPr lang="sk-SK" sz="3200" dirty="0" err="1"/>
              <a:t>Haus</a:t>
            </a:r>
            <a:r>
              <a:rPr lang="sk-SK" sz="3200" dirty="0"/>
              <a:t>, </a:t>
            </a:r>
            <a:r>
              <a:rPr lang="sk-SK" sz="3200" dirty="0" err="1"/>
              <a:t>Looren</a:t>
            </a:r>
            <a:r>
              <a:rPr lang="sk-SK" sz="3200" dirty="0"/>
              <a:t>, Švajčiarsko</a:t>
            </a:r>
            <a:endParaRPr lang="hu-HU" sz="32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5474C33-C3C0-BF73-9DC1-76A24F5D2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9156"/>
            <a:ext cx="10515600" cy="3724275"/>
          </a:xfrm>
        </p:spPr>
      </p:pic>
    </p:spTree>
    <p:extLst>
      <p:ext uri="{BB962C8B-B14F-4D97-AF65-F5344CB8AC3E}">
        <p14:creationId xmlns:p14="http://schemas.microsoft.com/office/powerpoint/2010/main" val="249321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0" name="Rectangle 310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14" name="Rectangle 31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05" name="Content Placeholder 3090">
            <a:extLst>
              <a:ext uri="{FF2B5EF4-FFF2-40B4-BE49-F238E27FC236}">
                <a16:creationId xmlns:a16="http://schemas.microsoft.com/office/drawing/2014/main" id="{232863E6-A013-BC77-5EC5-422611071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30" y="410865"/>
            <a:ext cx="3243262" cy="2101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k-SK" sz="1700" b="1" dirty="0"/>
              <a:t>   </a:t>
            </a:r>
            <a:r>
              <a:rPr lang="sk-SK" sz="1700" dirty="0"/>
              <a:t> </a:t>
            </a:r>
            <a:r>
              <a:rPr lang="sk-SK" sz="1700" dirty="0" err="1"/>
              <a:t>Looren</a:t>
            </a:r>
            <a:endParaRPr lang="sk-SK" sz="1700" dirty="0"/>
          </a:p>
          <a:p>
            <a:r>
              <a:rPr lang="sk-SK" sz="1700" dirty="0"/>
              <a:t>Účastníci projektu </a:t>
            </a:r>
            <a:r>
              <a:rPr lang="sk-SK" sz="1700" dirty="0" err="1"/>
              <a:t>Vice</a:t>
            </a:r>
            <a:r>
              <a:rPr lang="sk-SK" sz="1700" dirty="0"/>
              <a:t> </a:t>
            </a:r>
            <a:r>
              <a:rPr lang="sk-SK" sz="1700" dirty="0" err="1"/>
              <a:t>verza</a:t>
            </a:r>
            <a:r>
              <a:rPr lang="sk-SK" sz="1700" dirty="0"/>
              <a:t>.</a:t>
            </a:r>
          </a:p>
          <a:p>
            <a:r>
              <a:rPr lang="sk-SK" sz="1700" dirty="0"/>
              <a:t>Prekladatelia slovenskej literatúry a nemeckej literatúry do slovenčiny </a:t>
            </a:r>
            <a:endParaRPr lang="en-US" sz="17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179957C-AD25-B516-E950-7A175AF6B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12995"/>
          <a:stretch/>
        </p:blipFill>
        <p:spPr bwMode="auto">
          <a:xfrm>
            <a:off x="20" y="2999044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534A4D9-BB23-A721-EC52-6E5410F92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 r="-1" b="9546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90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368</Words>
  <Application>Microsoft Office PowerPoint</Application>
  <PresentationFormat>Širokouhlá</PresentationFormat>
  <Paragraphs>65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Arial</vt:lpstr>
      <vt:lpstr>Basic</vt:lpstr>
      <vt:lpstr>Calibri</vt:lpstr>
      <vt:lpstr>Calibri Light</vt:lpstr>
      <vt:lpstr>Times New Roman</vt:lpstr>
      <vt:lpstr>Office-téma</vt:lpstr>
      <vt:lpstr>Dedičstvo, ži! </vt:lpstr>
      <vt:lpstr>Zechenterov dom dnes </vt:lpstr>
      <vt:lpstr>Prekladateľský dom pri Balatone  pred 25 rokmi</vt:lpstr>
      <vt:lpstr>Prezentácia programu PowerPoint</vt:lpstr>
      <vt:lpstr>Prezentácia programu PowerPoint</vt:lpstr>
      <vt:lpstr>Prekladateľské domy inde v Európe</vt:lpstr>
      <vt:lpstr> </vt:lpstr>
      <vt:lpstr>Translations Haus, Looren, Švajčiarsko</vt:lpstr>
      <vt:lpstr>Prezentácia programu PowerPoint</vt:lpstr>
      <vt:lpstr>Vice-verza</vt:lpstr>
      <vt:lpstr>Z webu prekladateľského domu v Straelen </vt:lpstr>
      <vt:lpstr>Prezentácia programu PowerPoint</vt:lpstr>
      <vt:lpstr>Prezentácia programu PowerPoint</vt:lpstr>
      <vt:lpstr>Naše vízie...</vt:lpstr>
      <vt:lpstr>Už len...</vt:lpstr>
      <vt:lpstr>Jazykom Európy je preklad (Umberto Eco)</vt:lpstr>
      <vt:lpstr>Prečo OZ Mona Sentimental?</vt:lpstr>
      <vt:lpstr>Signatári</vt:lpstr>
      <vt:lpstr>Sponzori...???</vt:lpstr>
      <vt:lpstr>Ďakujem za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Dedičstvo ži! </dc:title>
  <dc:creator>Renáta Deák</dc:creator>
  <cp:lastModifiedBy>Andrejčáková, Eva</cp:lastModifiedBy>
  <cp:revision>2</cp:revision>
  <dcterms:created xsi:type="dcterms:W3CDTF">2023-09-11T08:56:34Z</dcterms:created>
  <dcterms:modified xsi:type="dcterms:W3CDTF">2023-11-21T21:15:28Z</dcterms:modified>
</cp:coreProperties>
</file>